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3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24" r:id="rId11"/>
    <p:sldId id="333" r:id="rId12"/>
    <p:sldId id="342" r:id="rId13"/>
    <p:sldId id="334" r:id="rId14"/>
    <p:sldId id="343" r:id="rId15"/>
    <p:sldId id="336" r:id="rId16"/>
    <p:sldId id="335" r:id="rId17"/>
    <p:sldId id="337" r:id="rId18"/>
    <p:sldId id="340" r:id="rId19"/>
    <p:sldId id="338" r:id="rId20"/>
    <p:sldId id="341" r:id="rId21"/>
  </p:sldIdLst>
  <p:sldSz cx="9144000" cy="6858000" type="screen4x3"/>
  <p:notesSz cx="7099300" cy="10234613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67">
          <p15:clr>
            <a:srgbClr val="A4A3A4"/>
          </p15:clr>
        </p15:guide>
        <p15:guide id="2" pos="54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402C"/>
    <a:srgbClr val="376092"/>
    <a:srgbClr val="00FF00"/>
    <a:srgbClr val="E02C0E"/>
    <a:srgbClr val="898989"/>
    <a:srgbClr val="6699FF"/>
    <a:srgbClr val="588824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5" autoAdjust="0"/>
    <p:restoredTop sz="94892" autoAdjust="0"/>
  </p:normalViewPr>
  <p:slideViewPr>
    <p:cSldViewPr>
      <p:cViewPr varScale="1">
        <p:scale>
          <a:sx n="96" d="100"/>
          <a:sy n="96" d="100"/>
        </p:scale>
        <p:origin x="-1368" y="-112"/>
      </p:cViewPr>
      <p:guideLst>
        <p:guide orient="horz" pos="3967"/>
        <p:guide pos="5457"/>
      </p:guideLst>
    </p:cSldViewPr>
  </p:slideViewPr>
  <p:outlineViewPr>
    <p:cViewPr>
      <p:scale>
        <a:sx n="33" d="100"/>
        <a:sy n="33" d="100"/>
      </p:scale>
      <p:origin x="0" y="1656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4452" tIns="47226" rIns="94452" bIns="4722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452" tIns="47226" rIns="94452" bIns="4722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6E4CB589-482F-4348-AB06-0708760A7B2F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4452" tIns="47226" rIns="94452" bIns="4722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452" tIns="47226" rIns="94452" bIns="4722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BC49E74A-CD2F-4803-BE6B-113AB3FCB4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832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4452" tIns="47226" rIns="94452" bIns="4722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452" tIns="47226" rIns="94452" bIns="4722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BDCA2E98-A8A1-4654-864D-9776898687D7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452" tIns="47226" rIns="94452" bIns="4722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wrap="square" lIns="94452" tIns="47226" rIns="94452" bIns="4722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4452" tIns="47226" rIns="94452" bIns="4722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452" tIns="47226" rIns="94452" bIns="4722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24A495A6-1B4A-40A3-8417-820217D675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788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5B024C-5568-4FFF-A6FA-B9D2D52654EF}" type="slidenum">
              <a:rPr lang="en-US" altLang="zh-TW" smtClean="0">
                <a:latin typeface="Calibri" pitchFamily="34" charset="0"/>
                <a:ea typeface="新細明體" pitchFamily="18" charset="-120"/>
                <a:cs typeface="Arial" pitchFamily="34" charset="0"/>
              </a:rPr>
              <a:pPr/>
              <a:t>1</a:t>
            </a:fld>
            <a:endParaRPr lang="en-US" altLang="zh-TW" dirty="0">
              <a:latin typeface="Calibri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zh-TW" dirty="0">
              <a:ea typeface="新細明體" pitchFamily="18" charset="-120"/>
            </a:endParaRP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52" tIns="47226" rIns="94452" bIns="47226" anchor="b"/>
          <a:lstStyle/>
          <a:p>
            <a:pPr algn="r"/>
            <a:fld id="{E585A3C6-4033-4C12-9E10-875233622412}" type="slidenum">
              <a:rPr kumimoji="0" lang="en-US" altLang="zh-TW" sz="1200">
                <a:latin typeface="Calibri" pitchFamily="34" charset="0"/>
              </a:rPr>
              <a:pPr algn="r"/>
              <a:t>1</a:t>
            </a:fld>
            <a:endParaRPr kumimoji="0" lang="en-US" altLang="zh-TW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7EE0-FE63-46B9-B6A8-E4032ED8C3D8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913D-BE11-4642-9C0D-842E63651F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7D3A-371E-4A25-A5FA-DA0F7B0F032D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BD52-DCFD-4EEA-B423-09AB501220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1B1F-5A3D-455A-B23D-07F8F9625FAC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D5C0-F9A1-4BA8-83AE-9DD29C539E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B8F8-7230-49A1-872B-A1F7A5E5F170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5280-9AED-4EE5-94CF-99A2CC4744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8C95-7230-4DEF-9921-810E64B0630B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531C-FC60-4498-AEDB-B94B6F155A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9DC9-E3FD-4A2D-91B2-05C7634B960E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20B9-86E5-485B-91E5-AC007C2615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57EB-ED30-4096-AE7B-CF55FE611F27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29C2-6BCB-4C3A-A59A-68BF3891DD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8E83B-CA50-4BA8-8B29-65B92FA48CBA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1735-858E-46E7-A1D8-C63D1A8366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7FF2-28B0-4002-9A9C-83493077E12C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1A64-86E6-42CE-A7A9-85FF228DFB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7A5E9-14E3-4720-B002-AFA9C68CC3F2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A4919-EBC3-4B06-9B49-8B29365856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E1C0-3B08-40D5-B198-F3EA11B98C70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E8C3-7AB1-411E-A08E-A23CD85B4D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02FC849B-CE84-4DA9-BFAC-DB23DDCEDF37}" type="datetime1">
              <a:rPr lang="zh-TW" altLang="en-US"/>
              <a:pPr>
                <a:defRPr/>
              </a:pPr>
              <a:t>8/28/17 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0DB23F49-88C3-4DE0-9A98-8444ED314E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7.jp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g"/><Relationship Id="rId20" Type="http://schemas.openxmlformats.org/officeDocument/2006/relationships/image" Target="../media/image42.jp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17.jp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GIF"/><Relationship Id="rId13" Type="http://schemas.openxmlformats.org/officeDocument/2006/relationships/image" Target="../media/image35.jpg"/><Relationship Id="rId14" Type="http://schemas.openxmlformats.org/officeDocument/2006/relationships/image" Target="../media/image36.png"/><Relationship Id="rId15" Type="http://schemas.openxmlformats.org/officeDocument/2006/relationships/image" Target="../media/image37.jpg"/><Relationship Id="rId16" Type="http://schemas.openxmlformats.org/officeDocument/2006/relationships/image" Target="../media/image38.jpg"/><Relationship Id="rId17" Type="http://schemas.openxmlformats.org/officeDocument/2006/relationships/image" Target="../media/image39.png"/><Relationship Id="rId18" Type="http://schemas.openxmlformats.org/officeDocument/2006/relationships/image" Target="../media/image40.jpg"/><Relationship Id="rId19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16.png"/><Relationship Id="rId7" Type="http://schemas.openxmlformats.org/officeDocument/2006/relationships/image" Target="../media/image30.gif"/><Relationship Id="rId8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6300788" y="58277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AU" altLang="zh-TW" dirty="0">
                <a:solidFill>
                  <a:srgbClr val="898989"/>
                </a:solidFill>
                <a:latin typeface="Calibri" pitchFamily="34" charset="0"/>
              </a:rPr>
              <a:t>LevelOne PM Dep.</a:t>
            </a:r>
            <a:endParaRPr kumimoji="0" lang="en-AU" altLang="zh-TW" sz="4400" dirty="0">
              <a:solidFill>
                <a:srgbClr val="898989"/>
              </a:solidFill>
              <a:latin typeface="Calibri" pitchFamily="34" charset="0"/>
            </a:endParaRPr>
          </a:p>
          <a:p>
            <a:pPr algn="r"/>
            <a:endParaRPr lang="en-US" altLang="zh-TW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6582544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May 2017</a:t>
            </a:r>
            <a:endParaRPr lang="en-GB" sz="900" dirty="0"/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683568" y="2060848"/>
            <a:ext cx="801220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kumimoji="0" lang="th-TH" altLang="zh-TW" sz="3600" dirty="0">
                <a:solidFill>
                  <a:schemeClr val="accent1"/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ระบบเครือข่าย PoE </a:t>
            </a:r>
            <a:r>
              <a:rPr kumimoji="0" lang="th-TH" altLang="zh-TW" sz="3600" dirty="0" smtClean="0">
                <a:solidFill>
                  <a:schemeClr val="accent1"/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อัจฉริยะ</a:t>
            </a:r>
            <a:r>
              <a:rPr kumimoji="0" lang="en-US" altLang="zh-TW" sz="3600" dirty="0" smtClean="0">
                <a:solidFill>
                  <a:schemeClr val="accent1"/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 </a:t>
            </a:r>
            <a:r>
              <a:rPr kumimoji="0" lang="en-US" altLang="zh-TW" sz="3600" dirty="0" err="1" smtClean="0">
                <a:solidFill>
                  <a:schemeClr val="accent1"/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LevelOne</a:t>
            </a:r>
            <a:r>
              <a:rPr kumimoji="0" lang="en-US" altLang="zh-TW" sz="3600" dirty="0" smtClean="0">
                <a:solidFill>
                  <a:schemeClr val="accent1"/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 DMS</a:t>
            </a:r>
            <a:endParaRPr kumimoji="0" lang="zh-TW" altLang="en-US" sz="3600" dirty="0">
              <a:solidFill>
                <a:schemeClr val="accent1"/>
              </a:solidFill>
              <a:latin typeface="Sukhumvit Set"/>
              <a:ea typeface="新細明體" panose="02020500000000000000" pitchFamily="18" charset="-120"/>
              <a:cs typeface="Sukhumvit Set"/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 bwMode="auto">
          <a:xfrm>
            <a:off x="698499" y="3140968"/>
            <a:ext cx="77501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th-TH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เครื่องมือการจัดการอัจฉริยะที่ฝังอยู่ในสวิทช์</a:t>
            </a:r>
          </a:p>
          <a:p>
            <a:r>
              <a:rPr kumimoji="0" lang="th-TH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ช่วยให้ </a:t>
            </a:r>
            <a:r>
              <a:rPr kumimoji="0" lang="th-TH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แอดมิน </a:t>
            </a:r>
            <a:r>
              <a:rPr kumimoji="0" lang="th-TH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ลดค่าใช้จ่าย / เวลา / </a:t>
            </a:r>
            <a:r>
              <a:rPr kumimoji="0" lang="th-TH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ขั้นตอน ในการบริหารระบบ อย่าง</a:t>
            </a:r>
            <a:r>
              <a:rPr kumimoji="0" lang="th-TH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ukhumvit Set"/>
                <a:ea typeface="新細明體" panose="02020500000000000000" pitchFamily="18" charset="-120"/>
                <a:cs typeface="Sukhumvit Set"/>
              </a:rPr>
              <a:t>ชาญฉลาด</a:t>
            </a:r>
            <a:endParaRPr kumimoji="0" lang="zh-TW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ukhumvit Set"/>
              <a:ea typeface="新細明體" panose="02020500000000000000" pitchFamily="18" charset="-120"/>
              <a:cs typeface="Sukhumvit Se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>
                <a:latin typeface="Sukhumvit Set"/>
                <a:cs typeface="Sukhumvit Set"/>
              </a:rPr>
              <a:t>DMS </a:t>
            </a:r>
            <a:r>
              <a:rPr lang="en-US" altLang="zh-TW" sz="3600" dirty="0">
                <a:latin typeface="Sukhumvit Set"/>
                <a:cs typeface="Sukhumvit Set"/>
              </a:rPr>
              <a:t>Overview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DMS is an Intelligent Management Tool Embedded in Switches to Intuitively Help IT/TS Reducing Support Cost/Time/Effort.</a:t>
            </a:r>
          </a:p>
          <a:p>
            <a:pPr marL="457200" indent="-457200" eaLnBrk="1" hangingPunct="1">
              <a:buFont typeface="Corbel" panose="020B0503020204020204" pitchFamily="34" charset="0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All devices connected to the switches can be discovered and displayed by DMS automatically using standard networking protocols such as LLDP, UPnP, ONVIF, Bonjour, etc..</a:t>
            </a:r>
          </a:p>
          <a:p>
            <a:pPr marL="457200" indent="-457200" eaLnBrk="1" hangingPunct="1">
              <a:buFont typeface="Corbel" panose="020B0503020204020204" pitchFamily="34" charset="0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Users can operate via an intuitive web GUI for features like..</a:t>
            </a:r>
          </a:p>
          <a:p>
            <a:pPr lvl="1" eaLnBrk="1" hangingPunct="1">
              <a:buFontTx/>
              <a:buChar char="-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Power down, remotely, the IP cameras, NVRs, or any </a:t>
            </a:r>
            <a:r>
              <a:rPr lang="en-US" altLang="zh-TW" sz="2000" dirty="0" err="1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PoE</a:t>
            </a: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devices.</a:t>
            </a:r>
          </a:p>
          <a:p>
            <a:pPr lvl="1" eaLnBrk="1" hangingPunct="1">
              <a:buFontTx/>
              <a:buChar char="-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Identify where exactly the broken cable is, remotely.</a:t>
            </a:r>
          </a:p>
          <a:p>
            <a:pPr lvl="1" eaLnBrk="1" hangingPunct="1">
              <a:buFontTx/>
              <a:buChar char="-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Detect abnormal traffic issues on IP cameras/NVR.</a:t>
            </a:r>
          </a:p>
          <a:p>
            <a:pPr lvl="1" eaLnBrk="1" hangingPunct="1">
              <a:buFontTx/>
              <a:buChar char="-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Monitor devices status intuitively, e.g. link up, </a:t>
            </a:r>
            <a:r>
              <a:rPr lang="en-US" altLang="zh-TW" sz="2000" dirty="0" err="1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PoE</a:t>
            </a: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power, traffic, etc.</a:t>
            </a:r>
          </a:p>
          <a:p>
            <a:pPr lvl="1" eaLnBrk="1" hangingPunct="1">
              <a:buFontTx/>
              <a:buChar char="-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Configure VLAN/</a:t>
            </a:r>
            <a:r>
              <a:rPr lang="en-US" altLang="zh-TW" sz="2000" dirty="0" err="1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QoS</a:t>
            </a: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intuitively for better solution quality/reliability.</a:t>
            </a:r>
          </a:p>
          <a:p>
            <a:pPr marL="457200" indent="-457200" eaLnBrk="1" hangingPunct="1">
              <a:buFont typeface="Corbel" panose="020B0503020204020204" pitchFamily="34" charset="0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DMS supports up to 1,000 devices within 4 subnets.</a:t>
            </a:r>
          </a:p>
          <a:p>
            <a:pPr marL="457200" indent="-457200" eaLnBrk="1" hangingPunct="1">
              <a:buFont typeface="Corbel" panose="020B0503020204020204" pitchFamily="34" charset="0"/>
              <a:buAutoNum type="arabicPeriod"/>
            </a:pPr>
            <a:endParaRPr lang="en-US" altLang="zh-TW" sz="2400" dirty="0">
              <a:solidFill>
                <a:schemeClr val="accent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9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latin typeface="Sukhumvit Set"/>
                <a:cs typeface="Sukhumvit Set"/>
              </a:rPr>
              <a:t>DMS-supported Switch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pic>
        <p:nvPicPr>
          <p:cNvPr id="7" name="Picture 6" descr="IGP-087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13645" r="28723" b="14482"/>
          <a:stretch/>
        </p:blipFill>
        <p:spPr>
          <a:xfrm>
            <a:off x="1187624" y="1772816"/>
            <a:ext cx="1459628" cy="2464520"/>
          </a:xfrm>
          <a:prstGeom prst="rect">
            <a:avLst/>
          </a:prstGeom>
        </p:spPr>
      </p:pic>
      <p:pic>
        <p:nvPicPr>
          <p:cNvPr id="8" name="Picture 7" descr="IGP-12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1449311" cy="244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3648" y="4221088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IGP-0871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1916832"/>
            <a:ext cx="37828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L3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Lite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Managed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Industrial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PoE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Switch</a:t>
            </a:r>
          </a:p>
          <a:p>
            <a:pPr marL="285750" indent="-285750">
              <a:buFont typeface="Arial"/>
              <a:buChar char="•"/>
            </a:pP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Rapid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Ring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R-Ring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Built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Device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Management System (DMS)</a:t>
            </a:r>
          </a:p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Real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-time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Event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Management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iPush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Mobile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App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iOS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Android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DHCP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Server</a:t>
            </a:r>
          </a:p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IPv4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/IPv6 L3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static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route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Hardware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Monitoring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Watchdog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for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Temperature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detection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Alarm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4221088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IGP-1271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8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latin typeface="Sukhumvit Set"/>
                <a:cs typeface="Sukhumvit Set"/>
              </a:rPr>
              <a:t>DMS-supported Switch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en-US" altLang="zh-TW" sz="2800" dirty="0" err="1" smtClean="0">
                <a:solidFill>
                  <a:srgbClr val="0070C0"/>
                </a:solidFill>
              </a:rPr>
              <a:t>Gigibit</a:t>
            </a:r>
            <a:r>
              <a:rPr lang="en-US" altLang="zh-TW" sz="2800" dirty="0" smtClean="0">
                <a:solidFill>
                  <a:srgbClr val="0070C0"/>
                </a:solidFill>
              </a:rPr>
              <a:t> </a:t>
            </a:r>
            <a:r>
              <a:rPr lang="en-US" altLang="zh-TW" sz="2800" dirty="0" err="1" smtClean="0">
                <a:solidFill>
                  <a:srgbClr val="0070C0"/>
                </a:solidFill>
              </a:rPr>
              <a:t>WebSmart</a:t>
            </a:r>
            <a:r>
              <a:rPr lang="en-US" altLang="zh-TW" sz="2800" dirty="0" smtClean="0">
                <a:solidFill>
                  <a:srgbClr val="0070C0"/>
                </a:solidFill>
              </a:rPr>
              <a:t> PoE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0070C0"/>
                </a:solidFill>
              </a:rPr>
              <a:t>GEP-2651</a:t>
            </a:r>
            <a:r>
              <a:rPr lang="en-US" altLang="zh-TW" sz="2000" dirty="0" smtClean="0"/>
              <a:t> </a:t>
            </a:r>
            <a:r>
              <a:rPr lang="en-US" altLang="zh-TW" sz="1600" dirty="0" smtClean="0"/>
              <a:t>26-Port Web Smart Gigabit PoE Switch, 24 PoE Outputs, 2 x SFP/RJ45 Combo, 185W</a:t>
            </a:r>
          </a:p>
          <a:p>
            <a:r>
              <a:rPr lang="en-US" altLang="zh-TW" sz="2800" dirty="0" err="1" smtClean="0">
                <a:solidFill>
                  <a:srgbClr val="0070C0"/>
                </a:solidFill>
              </a:rPr>
              <a:t>Gigibit</a:t>
            </a:r>
            <a:r>
              <a:rPr lang="en-US" altLang="zh-TW" sz="2800" dirty="0" smtClean="0">
                <a:solidFill>
                  <a:srgbClr val="0070C0"/>
                </a:solidFill>
              </a:rPr>
              <a:t> </a:t>
            </a:r>
            <a:r>
              <a:rPr lang="en-US" altLang="zh-TW" sz="2800" dirty="0">
                <a:solidFill>
                  <a:srgbClr val="0070C0"/>
                </a:solidFill>
              </a:rPr>
              <a:t>L3 Lite Managed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0070C0"/>
                </a:solidFill>
              </a:rPr>
              <a:t>GEL-2681</a:t>
            </a:r>
            <a:r>
              <a:rPr lang="en-US" altLang="zh-TW" sz="2000" dirty="0"/>
              <a:t> </a:t>
            </a:r>
            <a:r>
              <a:rPr lang="en-US" altLang="zh-TW" sz="1600" dirty="0"/>
              <a:t>26-Port L3 Lite Managed Gigabit Switch, 2 x SFP/RJ45 Combo</a:t>
            </a:r>
          </a:p>
          <a:p>
            <a:r>
              <a:rPr lang="en-US" altLang="zh-TW" sz="2800" dirty="0" err="1">
                <a:solidFill>
                  <a:srgbClr val="0070C0"/>
                </a:solidFill>
              </a:rPr>
              <a:t>Gigibit</a:t>
            </a:r>
            <a:r>
              <a:rPr lang="en-US" altLang="zh-TW" sz="2800" dirty="0">
                <a:solidFill>
                  <a:srgbClr val="0070C0"/>
                </a:solidFill>
              </a:rPr>
              <a:t> L3 Lite Managed </a:t>
            </a:r>
            <a:r>
              <a:rPr lang="en-US" altLang="zh-TW" sz="2800" dirty="0" err="1">
                <a:solidFill>
                  <a:srgbClr val="0070C0"/>
                </a:solidFill>
              </a:rPr>
              <a:t>PoE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70C0"/>
                </a:solidFill>
              </a:rPr>
              <a:t>GEP-2681</a:t>
            </a:r>
            <a:r>
              <a:rPr lang="en-US" altLang="zh-TW" sz="2000" dirty="0"/>
              <a:t> </a:t>
            </a:r>
            <a:r>
              <a:rPr lang="en-US" altLang="zh-TW" sz="1400" dirty="0"/>
              <a:t>26-Port L3 Lite Managed Gigabit </a:t>
            </a:r>
            <a:r>
              <a:rPr lang="en-US" altLang="zh-TW" sz="1400" dirty="0" err="1"/>
              <a:t>PoE</a:t>
            </a:r>
            <a:r>
              <a:rPr lang="en-US" altLang="zh-TW" sz="1400" dirty="0"/>
              <a:t> Switch, 24 </a:t>
            </a:r>
            <a:r>
              <a:rPr lang="en-US" altLang="zh-TW" sz="1400" dirty="0" err="1"/>
              <a:t>PoE</a:t>
            </a:r>
            <a:r>
              <a:rPr lang="en-US" altLang="zh-TW" sz="1400" dirty="0"/>
              <a:t> Outputs, 185W, 2 x SFP/RJ45 Combo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0070C0"/>
                </a:solidFill>
              </a:rPr>
              <a:t>GEP-2682</a:t>
            </a:r>
            <a:r>
              <a:rPr lang="en-US" altLang="zh-TW" sz="2000" dirty="0"/>
              <a:t> </a:t>
            </a:r>
            <a:r>
              <a:rPr lang="en-US" altLang="zh-TW" sz="1400" dirty="0"/>
              <a:t>26-Port L3 Lite Managed Gigabit </a:t>
            </a:r>
            <a:r>
              <a:rPr lang="en-US" altLang="zh-TW" sz="1400" dirty="0" err="1"/>
              <a:t>PoE</a:t>
            </a:r>
            <a:r>
              <a:rPr lang="en-US" altLang="zh-TW" sz="1400" dirty="0"/>
              <a:t> Switch, 24 </a:t>
            </a:r>
            <a:r>
              <a:rPr lang="en-US" altLang="zh-TW" sz="1400" dirty="0" err="1"/>
              <a:t>PoE</a:t>
            </a:r>
            <a:r>
              <a:rPr lang="en-US" altLang="zh-TW" sz="1400" dirty="0"/>
              <a:t> Outputs, 370W, 2 x SFP/RJ45 Combo</a:t>
            </a:r>
          </a:p>
          <a:p>
            <a:r>
              <a:rPr lang="en-US" altLang="zh-TW" sz="2800" dirty="0">
                <a:solidFill>
                  <a:srgbClr val="0070C0"/>
                </a:solidFill>
              </a:rPr>
              <a:t>10 Gigabit L3 Lite Managed </a:t>
            </a:r>
            <a:r>
              <a:rPr lang="en-US" altLang="zh-TW" sz="2800" dirty="0" err="1">
                <a:solidFill>
                  <a:srgbClr val="0070C0"/>
                </a:solidFill>
              </a:rPr>
              <a:t>PoE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70C0"/>
                </a:solidFill>
              </a:rPr>
              <a:t>GTP-2881</a:t>
            </a:r>
            <a:r>
              <a:rPr lang="en-US" altLang="zh-TW" sz="2000" dirty="0"/>
              <a:t> </a:t>
            </a:r>
            <a:r>
              <a:rPr lang="en-US" altLang="zh-TW" sz="1600" dirty="0"/>
              <a:t>28-Port L3 Lite Managed Gigabit </a:t>
            </a:r>
            <a:r>
              <a:rPr lang="en-US" altLang="zh-TW" sz="1600" dirty="0" err="1"/>
              <a:t>PoE</a:t>
            </a:r>
            <a:r>
              <a:rPr lang="en-US" altLang="zh-TW" sz="1600" dirty="0"/>
              <a:t> Switch, 24 </a:t>
            </a:r>
            <a:r>
              <a:rPr lang="en-US" altLang="zh-TW" sz="1600" dirty="0" err="1"/>
              <a:t>PoE</a:t>
            </a:r>
            <a:r>
              <a:rPr lang="en-US" altLang="zh-TW" sz="1600" dirty="0"/>
              <a:t> Outputs, 185W, 4 x 10GbE SFP+</a:t>
            </a:r>
            <a:endParaRPr lang="zh-TW" altLang="en-US" sz="1600" dirty="0"/>
          </a:p>
        </p:txBody>
      </p:sp>
      <p:pic>
        <p:nvPicPr>
          <p:cNvPr id="4" name="Picture 3" descr="p_2115_1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32837" r="3368" b="31640"/>
          <a:stretch/>
        </p:blipFill>
        <p:spPr>
          <a:xfrm>
            <a:off x="6156176" y="5229200"/>
            <a:ext cx="2898570" cy="837675"/>
          </a:xfrm>
          <a:prstGeom prst="rect">
            <a:avLst/>
          </a:prstGeom>
        </p:spPr>
      </p:pic>
      <p:pic>
        <p:nvPicPr>
          <p:cNvPr id="5" name="Picture 4" descr="p_2045_1_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33196" r="3907" b="31681"/>
          <a:stretch/>
        </p:blipFill>
        <p:spPr>
          <a:xfrm>
            <a:off x="2771800" y="5331492"/>
            <a:ext cx="3399760" cy="9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5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4628"/>
            <a:ext cx="8604448" cy="4364964"/>
          </a:xfrm>
          <a:prstGeom prst="rect">
            <a:avLst/>
          </a:prstGeom>
        </p:spPr>
      </p:pic>
      <p:pic>
        <p:nvPicPr>
          <p:cNvPr id="35" name="Content Placeholder 6" descr="Indigo-Logo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>
          <a:xfrm>
            <a:off x="7524328" y="1268760"/>
            <a:ext cx="1494648" cy="435939"/>
          </a:xfrm>
          <a:prstGeom prst="rect">
            <a:avLst/>
          </a:prstGeom>
        </p:spPr>
      </p:pic>
      <p:pic>
        <p:nvPicPr>
          <p:cNvPr id="27" name="Picture 26" descr="New LevelOne Horizontal_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2" y="397742"/>
            <a:ext cx="3828288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I-YALA-Diagram cop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6"/>
          <a:stretch/>
        </p:blipFill>
        <p:spPr>
          <a:xfrm>
            <a:off x="323528" y="1700808"/>
            <a:ext cx="8604448" cy="4392605"/>
          </a:xfrm>
          <a:prstGeom prst="rect">
            <a:avLst/>
          </a:prstGeom>
        </p:spPr>
      </p:pic>
      <p:pic>
        <p:nvPicPr>
          <p:cNvPr id="35" name="Content Placeholder 6" descr="Indigo-Logo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>
          <a:xfrm>
            <a:off x="7524328" y="1268760"/>
            <a:ext cx="1494648" cy="435939"/>
          </a:xfrm>
          <a:prstGeom prst="rect">
            <a:avLst/>
          </a:prstGeom>
        </p:spPr>
      </p:pic>
      <p:pic>
        <p:nvPicPr>
          <p:cNvPr id="27" name="Picture 26" descr="New LevelOne Horizontal_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2" y="397742"/>
            <a:ext cx="3828288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7747" r="2755" b="19632"/>
          <a:stretch/>
        </p:blipFill>
        <p:spPr bwMode="auto">
          <a:xfrm>
            <a:off x="755576" y="1556792"/>
            <a:ext cx="7626632" cy="41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th/thumb/3/38/MEA_Logo.png/220px-ME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834450" cy="83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upload.wikimedia.org/wikipedia/th/thumb/3/38/MEA_Logo.png/220px-ME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 descr="http://mpics.manager.co.th/pics/Images/5570000020325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812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3581400" y="2232260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 smtClean="0">
                <a:latin typeface="Arial Unicode MS"/>
                <a:cs typeface="Arial Unicode MS"/>
              </a:rPr>
              <a:t>LevelOne</a:t>
            </a:r>
            <a:r>
              <a:rPr lang="en-US" sz="1600" dirty="0" smtClean="0">
                <a:latin typeface="Arial Unicode MS"/>
                <a:cs typeface="Arial Unicode MS"/>
              </a:rPr>
              <a:t> </a:t>
            </a:r>
            <a:r>
              <a:rPr lang="th-TH" sz="1600" dirty="0" smtClean="0">
                <a:latin typeface="Arial Unicode MS"/>
                <a:cs typeface="Arial Unicode MS"/>
              </a:rPr>
              <a:t>ได้รับความไว้วางใจในการใช้งานในระบบ </a:t>
            </a:r>
            <a:r>
              <a:rPr lang="en-US" sz="1600" dirty="0" smtClean="0">
                <a:latin typeface="Arial Unicode MS"/>
                <a:cs typeface="Arial Unicode MS"/>
              </a:rPr>
              <a:t>Network Switch Industrial </a:t>
            </a:r>
            <a:r>
              <a:rPr lang="th-TH" sz="1600" dirty="0" smtClean="0">
                <a:latin typeface="Arial Unicode MS"/>
                <a:cs typeface="Arial Unicode MS"/>
              </a:rPr>
              <a:t>และ </a:t>
            </a:r>
            <a:r>
              <a:rPr lang="en-US" sz="1600" dirty="0" smtClean="0">
                <a:latin typeface="Arial Unicode MS"/>
                <a:cs typeface="Arial Unicode MS"/>
              </a:rPr>
              <a:t>Media Converter </a:t>
            </a:r>
            <a:r>
              <a:rPr lang="th-TH" sz="1600" dirty="0" smtClean="0">
                <a:latin typeface="Arial Unicode MS"/>
                <a:cs typeface="Arial Unicode MS"/>
              </a:rPr>
              <a:t>สำหรับกล้องวงจรปิดในพื้นที่เขตรับผิดชอบของการไฟฟ้า</a:t>
            </a:r>
            <a:endParaRPr lang="th-TH" sz="1600" dirty="0">
              <a:latin typeface="Arial Unicode MS"/>
              <a:cs typeface="Arial Unicode MS"/>
            </a:endParaRPr>
          </a:p>
        </p:txBody>
      </p: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3581400" y="4038600"/>
            <a:ext cx="510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1600" b="1" dirty="0">
                <a:latin typeface="Arial Unicode MS"/>
                <a:cs typeface="Arial Unicode MS"/>
              </a:rPr>
              <a:t>การ</a:t>
            </a:r>
            <a:r>
              <a:rPr lang="th-TH" sz="1600" b="1" dirty="0" smtClean="0">
                <a:latin typeface="Arial Unicode MS"/>
                <a:cs typeface="Arial Unicode MS"/>
              </a:rPr>
              <a:t>ไฟฟ้าฝ่าย</a:t>
            </a:r>
            <a:r>
              <a:rPr lang="th-TH" sz="1600" b="1" dirty="0">
                <a:latin typeface="Arial Unicode MS"/>
                <a:cs typeface="Arial Unicode MS"/>
              </a:rPr>
              <a:t>ผลิต</a:t>
            </a:r>
          </a:p>
          <a:p>
            <a:pPr eaLnBrk="1" hangingPunct="1"/>
            <a:r>
              <a:rPr lang="en-US" sz="1600" dirty="0" err="1">
                <a:latin typeface="Arial Unicode MS"/>
                <a:cs typeface="Arial Unicode MS"/>
              </a:rPr>
              <a:t>LevelOne</a:t>
            </a:r>
            <a:r>
              <a:rPr lang="en-US" sz="1600" dirty="0">
                <a:latin typeface="Arial Unicode MS"/>
                <a:cs typeface="Arial Unicode MS"/>
              </a:rPr>
              <a:t> </a:t>
            </a:r>
            <a:r>
              <a:rPr lang="th-TH" sz="1600" dirty="0">
                <a:latin typeface="Arial Unicode MS"/>
                <a:cs typeface="Arial Unicode MS"/>
              </a:rPr>
              <a:t>ได้รับความไว้วางใจในการใช้งานในระบบ </a:t>
            </a:r>
            <a:r>
              <a:rPr lang="en-US" sz="1600" dirty="0">
                <a:latin typeface="Arial Unicode MS"/>
                <a:cs typeface="Arial Unicode MS"/>
              </a:rPr>
              <a:t>Network Switch Industrial </a:t>
            </a:r>
            <a:r>
              <a:rPr lang="th-TH" sz="1600" dirty="0">
                <a:latin typeface="Arial Unicode MS"/>
                <a:cs typeface="Arial Unicode MS"/>
              </a:rPr>
              <a:t>และ </a:t>
            </a:r>
            <a:r>
              <a:rPr lang="en-US" sz="1600" dirty="0">
                <a:latin typeface="Arial Unicode MS"/>
                <a:cs typeface="Arial Unicode MS"/>
              </a:rPr>
              <a:t>Media Converter </a:t>
            </a:r>
            <a:r>
              <a:rPr lang="th-TH" sz="1600" dirty="0">
                <a:latin typeface="Arial Unicode MS"/>
                <a:cs typeface="Arial Unicode MS"/>
              </a:rPr>
              <a:t>สำหรับกล้องวงจรปิดในพื้นที่เขตรับผิดชอบของการไฟฟ้า</a:t>
            </a:r>
          </a:p>
        </p:txBody>
      </p:sp>
      <p:pic>
        <p:nvPicPr>
          <p:cNvPr id="6" name="Picture 5" descr="New LevelOne Horizontal_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2" y="539939"/>
            <a:ext cx="3828288" cy="560832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928373" y="652658"/>
            <a:ext cx="2758427" cy="10316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 smtClean="0"/>
              <a:t>Case Study</a:t>
            </a:r>
            <a:endParaRPr lang="en-US" sz="3600" dirty="0"/>
          </a:p>
        </p:txBody>
      </p:sp>
      <p:pic>
        <p:nvPicPr>
          <p:cNvPr id="8" name="Content Placeholder 6" descr="Indigo-Logo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>
          <a:xfrm>
            <a:off x="7325824" y="6021288"/>
            <a:ext cx="1494648" cy="4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127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18"/>
          <p:cNvGrpSpPr>
            <a:grpSpLocks/>
          </p:cNvGrpSpPr>
          <p:nvPr/>
        </p:nvGrpSpPr>
        <p:grpSpPr bwMode="auto">
          <a:xfrm>
            <a:off x="376238" y="1447800"/>
            <a:ext cx="1392237" cy="1329853"/>
            <a:chOff x="375761" y="1600200"/>
            <a:chExt cx="1392552" cy="1330034"/>
          </a:xfrm>
        </p:grpSpPr>
        <p:pic>
          <p:nvPicPr>
            <p:cNvPr id="614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1" y="1600200"/>
              <a:ext cx="1392552" cy="105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7" name="TextBox 4"/>
            <p:cNvSpPr txBox="1">
              <a:spLocks noChangeArrowheads="1"/>
            </p:cNvSpPr>
            <p:nvPr/>
          </p:nvSpPr>
          <p:spPr bwMode="auto">
            <a:xfrm>
              <a:off x="533161" y="2684013"/>
              <a:ext cx="10668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h-TH" sz="1000" dirty="0">
                  <a:latin typeface="Arial Unicode MS"/>
                  <a:cs typeface="Arial Unicode MS"/>
                </a:rPr>
                <a:t>เมืองพัทยา</a:t>
              </a:r>
            </a:p>
          </p:txBody>
        </p:sp>
      </p:grpSp>
      <p:grpSp>
        <p:nvGrpSpPr>
          <p:cNvPr id="61442" name="Group 14"/>
          <p:cNvGrpSpPr>
            <a:grpSpLocks/>
          </p:cNvGrpSpPr>
          <p:nvPr/>
        </p:nvGrpSpPr>
        <p:grpSpPr bwMode="auto">
          <a:xfrm>
            <a:off x="228600" y="4114800"/>
            <a:ext cx="1676400" cy="1173465"/>
            <a:chOff x="228600" y="2895600"/>
            <a:chExt cx="1676400" cy="1173636"/>
          </a:xfrm>
        </p:grpSpPr>
        <p:pic>
          <p:nvPicPr>
            <p:cNvPr id="6145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2895600"/>
              <a:ext cx="1375340" cy="91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5" name="TextBox 5"/>
            <p:cNvSpPr txBox="1">
              <a:spLocks noChangeArrowheads="1"/>
            </p:cNvSpPr>
            <p:nvPr/>
          </p:nvSpPr>
          <p:spPr bwMode="auto">
            <a:xfrm>
              <a:off x="228600" y="3823015"/>
              <a:ext cx="1676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h-TH" sz="1000" dirty="0">
                  <a:latin typeface="Arial Unicode MS"/>
                  <a:cs typeface="Arial Unicode MS"/>
                </a:rPr>
                <a:t>เทศบาลตำบลแสนสุข</a:t>
              </a:r>
            </a:p>
          </p:txBody>
        </p:sp>
      </p:grpSp>
      <p:grpSp>
        <p:nvGrpSpPr>
          <p:cNvPr id="61443" name="Group 15"/>
          <p:cNvGrpSpPr>
            <a:grpSpLocks/>
          </p:cNvGrpSpPr>
          <p:nvPr/>
        </p:nvGrpSpPr>
        <p:grpSpPr bwMode="auto">
          <a:xfrm>
            <a:off x="379413" y="5334000"/>
            <a:ext cx="1373187" cy="1194684"/>
            <a:chOff x="379760" y="5029200"/>
            <a:chExt cx="1372840" cy="1194577"/>
          </a:xfrm>
        </p:grpSpPr>
        <p:pic>
          <p:nvPicPr>
            <p:cNvPr id="614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60" y="5029200"/>
              <a:ext cx="1372840" cy="92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3" name="TextBox 6"/>
            <p:cNvSpPr txBox="1">
              <a:spLocks noChangeArrowheads="1"/>
            </p:cNvSpPr>
            <p:nvPr/>
          </p:nvSpPr>
          <p:spPr bwMode="auto">
            <a:xfrm>
              <a:off x="685800" y="5977556"/>
              <a:ext cx="914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th-TH" sz="1000" dirty="0">
                  <a:latin typeface="Arial Unicode MS"/>
                  <a:cs typeface="Arial Unicode MS"/>
                </a:rPr>
                <a:t>เกาะล้าน</a:t>
              </a:r>
            </a:p>
          </p:txBody>
        </p:sp>
      </p:grpSp>
      <p:sp>
        <p:nvSpPr>
          <p:cNvPr id="61444" name="TextBox 8"/>
          <p:cNvSpPr txBox="1">
            <a:spLocks noChangeArrowheads="1"/>
          </p:cNvSpPr>
          <p:nvPr/>
        </p:nvSpPr>
        <p:spPr bwMode="auto">
          <a:xfrm>
            <a:off x="1981200" y="4495800"/>
            <a:ext cx="491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1400">
                <a:latin typeface="Microsoft Sans Serif" charset="0"/>
                <a:cs typeface="Microsoft Sans Serif" charset="0"/>
              </a:rPr>
              <a:t>โครงการติดตั้งกล้องโทรทัศน์วงจรปิดพร้อมอุปกรณ์เทศบาลเมืองแสนสุข</a:t>
            </a:r>
          </a:p>
        </p:txBody>
      </p:sp>
      <p:sp>
        <p:nvSpPr>
          <p:cNvPr id="61445" name="TextBox 11"/>
          <p:cNvSpPr txBox="1">
            <a:spLocks noChangeArrowheads="1"/>
          </p:cNvSpPr>
          <p:nvPr/>
        </p:nvSpPr>
        <p:spPr bwMode="auto">
          <a:xfrm>
            <a:off x="2286000" y="5334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61446" name="TextBox 12"/>
          <p:cNvSpPr txBox="1">
            <a:spLocks noChangeArrowheads="1"/>
          </p:cNvSpPr>
          <p:nvPr/>
        </p:nvSpPr>
        <p:spPr bwMode="auto">
          <a:xfrm>
            <a:off x="1905000" y="3048000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1400">
                <a:latin typeface="Microsoft Sans Serif" charset="0"/>
                <a:cs typeface="Microsoft Sans Serif" charset="0"/>
              </a:rPr>
              <a:t>โครงการพัฒนาประสิทธิภาพการจราจรและเสริมสร้างความปลอดภัยบริเวณจอมเทียนสาย 2 และพื้นที่ใกล้เคียงเมืองพัทยา</a:t>
            </a:r>
          </a:p>
        </p:txBody>
      </p:sp>
      <p:grpSp>
        <p:nvGrpSpPr>
          <p:cNvPr id="61447" name="Group 17"/>
          <p:cNvGrpSpPr>
            <a:grpSpLocks/>
          </p:cNvGrpSpPr>
          <p:nvPr/>
        </p:nvGrpSpPr>
        <p:grpSpPr bwMode="auto">
          <a:xfrm>
            <a:off x="381000" y="2895599"/>
            <a:ext cx="1368589" cy="1197871"/>
            <a:chOff x="381000" y="2895600"/>
            <a:chExt cx="1368589" cy="1198046"/>
          </a:xfrm>
        </p:grpSpPr>
        <p:pic>
          <p:nvPicPr>
            <p:cNvPr id="61450" name="Picture 6" descr="https://encrypted-tbn0.gstatic.com/images?q=tbn:ANd9GcQ0snip3ZCPnk5gf3UcOx8WHN0sksphAzymgnDQdcX6Qg72VITt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895600"/>
              <a:ext cx="1368589" cy="93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1" name="TextBox 16"/>
            <p:cNvSpPr txBox="1">
              <a:spLocks noChangeArrowheads="1"/>
            </p:cNvSpPr>
            <p:nvPr/>
          </p:nvSpPr>
          <p:spPr bwMode="auto">
            <a:xfrm>
              <a:off x="454189" y="3847425"/>
              <a:ext cx="1295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h-TH" sz="1000" dirty="0">
                  <a:latin typeface="Arial Unicode MS"/>
                  <a:cs typeface="Arial Unicode MS"/>
                </a:rPr>
                <a:t>หาดจอมเทียน</a:t>
              </a:r>
            </a:p>
          </p:txBody>
        </p:sp>
      </p:grpSp>
      <p:sp>
        <p:nvSpPr>
          <p:cNvPr id="61448" name="TextBox 19"/>
          <p:cNvSpPr txBox="1">
            <a:spLocks noChangeArrowheads="1"/>
          </p:cNvSpPr>
          <p:nvPr/>
        </p:nvSpPr>
        <p:spPr bwMode="auto">
          <a:xfrm>
            <a:off x="1828800" y="16764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1400">
                <a:latin typeface="Microsoft Sans Serif" charset="0"/>
                <a:cs typeface="Microsoft Sans Serif" charset="0"/>
              </a:rPr>
              <a:t>โครงการติดตั้งกล้องวงจรปิดพร้อมอุปกรณ์โครงข่าย และอุปกรณ์ประกอบบริเวณชุมชนเมืองพัทยา จำนวน 36 ชุมชน</a:t>
            </a:r>
          </a:p>
        </p:txBody>
      </p:sp>
      <p:sp>
        <p:nvSpPr>
          <p:cNvPr id="61449" name="TextBox 21"/>
          <p:cNvSpPr txBox="1">
            <a:spLocks noChangeArrowheads="1"/>
          </p:cNvSpPr>
          <p:nvPr/>
        </p:nvSpPr>
        <p:spPr bwMode="auto">
          <a:xfrm>
            <a:off x="1981200" y="5476875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1400">
                <a:latin typeface="Microsoft Sans Serif" charset="0"/>
                <a:cs typeface="Microsoft Sans Serif" charset="0"/>
              </a:rPr>
              <a:t>งานจ้างโครงการป้องกันชีวิตและทรัพย์สินของประชาชนและนักท่องเที่ยวโดยติดตั้งกล้อง </a:t>
            </a:r>
            <a:r>
              <a:rPr lang="en-US" sz="1400">
                <a:latin typeface="Microsoft Sans Serif" charset="0"/>
                <a:cs typeface="Microsoft Sans Serif" charset="0"/>
              </a:rPr>
              <a:t>CCTV </a:t>
            </a:r>
            <a:r>
              <a:rPr lang="th-TH" sz="1400">
                <a:latin typeface="Microsoft Sans Serif" charset="0"/>
                <a:cs typeface="Microsoft Sans Serif" charset="0"/>
              </a:rPr>
              <a:t>เกาะล้าน</a:t>
            </a:r>
          </a:p>
        </p:txBody>
      </p:sp>
    </p:spTree>
    <p:extLst>
      <p:ext uri="{BB962C8B-B14F-4D97-AF65-F5344CB8AC3E}">
        <p14:creationId xmlns:p14="http://schemas.microsoft.com/office/powerpoint/2010/main" val="17598711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1019_21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5" y="3046320"/>
            <a:ext cx="1809110" cy="1253455"/>
          </a:xfrm>
          <a:prstGeom prst="rect">
            <a:avLst/>
          </a:prstGeom>
        </p:spPr>
      </p:pic>
      <p:pic>
        <p:nvPicPr>
          <p:cNvPr id="5127" name="Picture 4" descr="http://www.bangchak.co.th/th/img/cl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http://www.bangchak.co.th/th/img/cl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http://www.bangchak.co.th/th/img/cl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://www.bangchak.co.th/th/img/cl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" descr="http://www.bangkokstreaming.com/pattaya/wp-content/uploads/2011/11/image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921" y="4676850"/>
            <a:ext cx="1341519" cy="13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" descr="http://office.bangkok.go.th/laksi/ls/Picture/PTT.2.jpg"/>
          <p:cNvPicPr>
            <a:picLocks noChangeAspect="1" noChangeArrowheads="1"/>
          </p:cNvPicPr>
          <p:nvPr/>
        </p:nvPicPr>
        <p:blipFill>
          <a:blip r:embed="rId5" cstate="print"/>
          <a:srcRect t="20740" b="21651"/>
          <a:stretch>
            <a:fillRect/>
          </a:stretch>
        </p:blipFill>
        <p:spPr bwMode="auto">
          <a:xfrm>
            <a:off x="6070395" y="3046320"/>
            <a:ext cx="1533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Content Placeholder 6" descr="Indigo-Logo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>
          <a:xfrm>
            <a:off x="7524328" y="548680"/>
            <a:ext cx="1494648" cy="435939"/>
          </a:xfrm>
          <a:prstGeom prst="rect">
            <a:avLst/>
          </a:prstGeom>
        </p:spPr>
      </p:pic>
      <p:pic>
        <p:nvPicPr>
          <p:cNvPr id="6" name="Picture 5" descr="s_egat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46" y="1322362"/>
            <a:ext cx="1176156" cy="1329079"/>
          </a:xfrm>
          <a:prstGeom prst="rect">
            <a:avLst/>
          </a:prstGeom>
        </p:spPr>
      </p:pic>
      <p:pic>
        <p:nvPicPr>
          <p:cNvPr id="7" name="Picture 6" descr="220px-MEA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3" y="2943533"/>
            <a:ext cx="1660525" cy="1660525"/>
          </a:xfrm>
          <a:prstGeom prst="rect">
            <a:avLst/>
          </a:prstGeom>
        </p:spPr>
      </p:pic>
      <p:pic>
        <p:nvPicPr>
          <p:cNvPr id="8" name="Picture 7" descr="209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8" b="26494"/>
          <a:stretch/>
        </p:blipFill>
        <p:spPr>
          <a:xfrm>
            <a:off x="6042457" y="3700744"/>
            <a:ext cx="1561464" cy="732129"/>
          </a:xfrm>
          <a:prstGeom prst="rect">
            <a:avLst/>
          </a:prstGeom>
        </p:spPr>
      </p:pic>
      <p:pic>
        <p:nvPicPr>
          <p:cNvPr id="10" name="Picture 9" descr="samutpraka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81" y="3037163"/>
            <a:ext cx="1262612" cy="1262612"/>
          </a:xfrm>
          <a:prstGeom prst="rect">
            <a:avLst/>
          </a:prstGeom>
        </p:spPr>
      </p:pic>
      <p:pic>
        <p:nvPicPr>
          <p:cNvPr id="2" name="Picture 1" descr="Screen Shot 2559-12-21 at 5.06.1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71" y="2999361"/>
            <a:ext cx="1222073" cy="1306354"/>
          </a:xfrm>
          <a:prstGeom prst="rect">
            <a:avLst/>
          </a:prstGeom>
        </p:spPr>
      </p:pic>
      <p:pic>
        <p:nvPicPr>
          <p:cNvPr id="9" name="Picture 8" descr="ramamahidol_hospital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45" y="4570133"/>
            <a:ext cx="1302148" cy="1318631"/>
          </a:xfrm>
          <a:prstGeom prst="rect">
            <a:avLst/>
          </a:prstGeom>
        </p:spPr>
      </p:pic>
      <p:pic>
        <p:nvPicPr>
          <p:cNvPr id="11" name="Picture 10" descr="Mahidol_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33" y="4604058"/>
            <a:ext cx="1373312" cy="1377879"/>
          </a:xfrm>
          <a:prstGeom prst="rect">
            <a:avLst/>
          </a:prstGeom>
        </p:spPr>
      </p:pic>
      <p:pic>
        <p:nvPicPr>
          <p:cNvPr id="12" name="Picture 11" descr="Unknow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14" y="4570133"/>
            <a:ext cx="1118788" cy="1411804"/>
          </a:xfrm>
          <a:prstGeom prst="rect">
            <a:avLst/>
          </a:prstGeom>
        </p:spPr>
      </p:pic>
      <p:pic>
        <p:nvPicPr>
          <p:cNvPr id="13" name="Picture 12" descr="20140107212508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20" y="1294448"/>
            <a:ext cx="1296325" cy="1296325"/>
          </a:xfrm>
          <a:prstGeom prst="rect">
            <a:avLst/>
          </a:prstGeom>
        </p:spPr>
      </p:pic>
      <p:pic>
        <p:nvPicPr>
          <p:cNvPr id="14" name="Picture 13" descr="mclogo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18" y="1294448"/>
            <a:ext cx="1451367" cy="1381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0394" y="4558852"/>
            <a:ext cx="1292033" cy="1447077"/>
          </a:xfrm>
          <a:prstGeom prst="rect">
            <a:avLst/>
          </a:prstGeom>
        </p:spPr>
      </p:pic>
      <p:pic>
        <p:nvPicPr>
          <p:cNvPr id="16" name="Picture 15" descr="news_1189_06093507042016.jp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13258" r="11684" b="13867"/>
          <a:stretch/>
        </p:blipFill>
        <p:spPr>
          <a:xfrm>
            <a:off x="7465885" y="1447976"/>
            <a:ext cx="1595007" cy="1141347"/>
          </a:xfrm>
          <a:prstGeom prst="rect">
            <a:avLst/>
          </a:prstGeom>
        </p:spPr>
      </p:pic>
      <p:pic>
        <p:nvPicPr>
          <p:cNvPr id="17" name="Picture 16" descr="news_20160122111628-1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21" y="3132265"/>
            <a:ext cx="1083855" cy="1210539"/>
          </a:xfrm>
          <a:prstGeom prst="rect">
            <a:avLst/>
          </a:prstGeom>
        </p:spPr>
      </p:pic>
      <p:pic>
        <p:nvPicPr>
          <p:cNvPr id="18" name="Picture 17" descr="Chulabhorn Research Institute-01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1" y="958574"/>
            <a:ext cx="1571625" cy="1828800"/>
          </a:xfrm>
          <a:prstGeom prst="rect">
            <a:avLst/>
          </a:prstGeom>
        </p:spPr>
      </p:pic>
      <p:pic>
        <p:nvPicPr>
          <p:cNvPr id="5" name="Picture 4" descr="Emblem_of_the_Royal_Thai_Armed_Forces_HQ.svg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12" y="1447976"/>
            <a:ext cx="1485420" cy="10247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2"/>
          <a:srcRect l="6673" r="11578"/>
          <a:stretch/>
        </p:blipFill>
        <p:spPr>
          <a:xfrm>
            <a:off x="227821" y="4558852"/>
            <a:ext cx="1480952" cy="1544567"/>
          </a:xfrm>
          <a:prstGeom prst="rect">
            <a:avLst/>
          </a:prstGeom>
        </p:spPr>
      </p:pic>
      <p:pic>
        <p:nvPicPr>
          <p:cNvPr id="27" name="Picture 26" descr="New LevelOne Horizontal_color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2" y="397742"/>
            <a:ext cx="3828288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3886200" y="2590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dirty="0">
                <a:latin typeface="Calibri" pitchFamily="34" charset="0"/>
              </a:rPr>
              <a:t>Level One has always insisted on uncompromising quality</a:t>
            </a:r>
            <a:r>
              <a:rPr lang="en-US" altLang="zh-TW" sz="2000" dirty="0">
                <a:latin typeface="Calibri" pitchFamily="34" charset="0"/>
              </a:rPr>
              <a:t> </a:t>
            </a:r>
            <a:r>
              <a:rPr lang="en-US" altLang="zh-TW" sz="2000" b="1" dirty="0">
                <a:latin typeface="Calibri" pitchFamily="34" charset="0"/>
              </a:rPr>
              <a:t>German</a:t>
            </a:r>
            <a:r>
              <a:rPr lang="en-US" altLang="zh-TW" sz="2000" dirty="0">
                <a:latin typeface="Calibri" pitchFamily="34" charset="0"/>
              </a:rPr>
              <a:t> </a:t>
            </a:r>
            <a:r>
              <a:rPr lang="en-US" altLang="zh-TW" sz="1600" dirty="0" smtClean="0">
                <a:latin typeface="Calibri" pitchFamily="34" charset="0"/>
              </a:rPr>
              <a:t>standards.</a:t>
            </a:r>
            <a:endParaRPr lang="en-US" altLang="zh-TW" sz="1600" dirty="0">
              <a:latin typeface="Calibri" pitchFamily="34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3886200" y="14478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dirty="0">
                <a:latin typeface="Calibri" pitchFamily="34" charset="0"/>
              </a:rPr>
              <a:t>Since 1991, Level One has grown from its European grassroots to an international organization represented in - more than 65 countries around the world.</a:t>
            </a:r>
          </a:p>
        </p:txBody>
      </p:sp>
      <p:pic>
        <p:nvPicPr>
          <p:cNvPr id="6148" name="Picture 6" descr="http://global.level1.com/images/test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1447800"/>
            <a:ext cx="3146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51920" y="3429000"/>
            <a:ext cx="4818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Sukhumvit Set"/>
                <a:cs typeface="Sukhumvit Set"/>
              </a:rPr>
              <a:t>LevelOne ออกแบบ </a:t>
            </a:r>
            <a:r>
              <a:rPr lang="th-TH" dirty="0">
                <a:latin typeface="Sukhumvit Set"/>
                <a:cs typeface="Sukhumvit Set"/>
              </a:rPr>
              <a:t>ผลิตภัณฑ์</a:t>
            </a:r>
            <a:r>
              <a:rPr lang="th-TH" dirty="0" smtClean="0">
                <a:latin typeface="Sukhumvit Set"/>
                <a:cs typeface="Sukhumvit Set"/>
              </a:rPr>
              <a:t> </a:t>
            </a:r>
            <a:r>
              <a:rPr lang="th-TH" dirty="0">
                <a:latin typeface="Sukhumvit Set"/>
                <a:cs typeface="Sukhumvit Set"/>
              </a:rPr>
              <a:t>ตามมาตรฐาน</a:t>
            </a:r>
            <a:r>
              <a:rPr lang="th-TH" dirty="0" smtClean="0">
                <a:latin typeface="Sukhumvit Set"/>
                <a:cs typeface="Sukhumvit Set"/>
              </a:rPr>
              <a:t>คุณภาพการผลิตที่</a:t>
            </a:r>
            <a:r>
              <a:rPr lang="th-TH" dirty="0">
                <a:latin typeface="Sukhumvit Set"/>
                <a:cs typeface="Sukhumvit Set"/>
              </a:rPr>
              <a:t>เข้ม</a:t>
            </a:r>
            <a:r>
              <a:rPr lang="th-TH" dirty="0" smtClean="0">
                <a:latin typeface="Sukhumvit Set"/>
                <a:cs typeface="Sukhumvit Set"/>
              </a:rPr>
              <a:t>งวด เพื่อจัดจำหน่าย ในทวีปยุโรป และ สหรัฐอเมริกา จึงมีการการทดสอบ และ รับประกัน</a:t>
            </a:r>
            <a:r>
              <a:rPr lang="th-TH" dirty="0">
                <a:latin typeface="Sukhumvit Set"/>
                <a:cs typeface="Sukhumvit Set"/>
              </a:rPr>
              <a:t>คุณภาพที่เข้ม</a:t>
            </a:r>
            <a:r>
              <a:rPr lang="th-TH" dirty="0" smtClean="0">
                <a:latin typeface="Sukhumvit Set"/>
                <a:cs typeface="Sukhumvit Set"/>
              </a:rPr>
              <a:t>แข็ง สอดคล้อง</a:t>
            </a:r>
            <a:r>
              <a:rPr lang="th-TH" dirty="0">
                <a:latin typeface="Sukhumvit Set"/>
                <a:cs typeface="Sukhumvit Set"/>
              </a:rPr>
              <a:t>กับมาตรฐาน </a:t>
            </a:r>
            <a:r>
              <a:rPr lang="th-TH" dirty="0" smtClean="0">
                <a:latin typeface="Sukhumvit Set"/>
                <a:cs typeface="Sukhumvit Set"/>
              </a:rPr>
              <a:t>ISO</a:t>
            </a:r>
            <a:r>
              <a:rPr lang="en-US" dirty="0" smtClean="0">
                <a:latin typeface="Sukhumvit Set"/>
                <a:cs typeface="Sukhumvit Set"/>
              </a:rPr>
              <a:t>, FCC, CE </a:t>
            </a:r>
            <a:r>
              <a:rPr lang="th-TH" dirty="0" smtClean="0">
                <a:latin typeface="Sukhumvit Set"/>
                <a:cs typeface="Sukhumvit Set"/>
              </a:rPr>
              <a:t>และ </a:t>
            </a:r>
            <a:r>
              <a:rPr lang="en-US" dirty="0" err="1" smtClean="0">
                <a:latin typeface="Sukhumvit Set"/>
                <a:cs typeface="Sukhumvit Set"/>
              </a:rPr>
              <a:t>uL</a:t>
            </a:r>
            <a:endParaRPr lang="en-US" dirty="0">
              <a:latin typeface="Sukhumvit Set"/>
              <a:cs typeface="Sukhumvit Se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" y="3891712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00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>
                <a:latin typeface="Sukhumvit Set"/>
                <a:cs typeface="Sukhumvit Set"/>
              </a:rPr>
              <a:t>Topology View 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01" y="1240160"/>
            <a:ext cx="7863453" cy="4525963"/>
          </a:xfrm>
          <a:prstGeom prst="rect">
            <a:avLst/>
          </a:prstGeom>
        </p:spPr>
      </p:pic>
      <p:pic>
        <p:nvPicPr>
          <p:cNvPr id="15" name="圖片 11" descr="1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4" y="2276872"/>
            <a:ext cx="7931618" cy="40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7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go logo 500x1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12" y="2348880"/>
            <a:ext cx="3199338" cy="8510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3501008"/>
            <a:ext cx="4570784" cy="1362075"/>
          </a:xfrm>
        </p:spPr>
        <p:txBody>
          <a:bodyPr/>
          <a:lstStyle/>
          <a:p>
            <a:pPr algn="ctr"/>
            <a:r>
              <a:rPr lang="en-US" sz="2400" b="0" dirty="0" smtClean="0">
                <a:latin typeface="Sukhumvit Set"/>
                <a:cs typeface="Sukhumvit Set"/>
              </a:rPr>
              <a:t>Free consulting service</a:t>
            </a:r>
            <a:br>
              <a:rPr lang="en-US" sz="2400" b="0" dirty="0" smtClean="0">
                <a:latin typeface="Sukhumvit Set"/>
                <a:cs typeface="Sukhumvit Set"/>
              </a:rPr>
            </a:br>
            <a:r>
              <a:rPr lang="en-US" sz="2400" b="0" dirty="0" smtClean="0">
                <a:latin typeface="Sukhumvit Set"/>
                <a:cs typeface="Sukhumvit Set"/>
              </a:rPr>
              <a:t>02-711-4300</a:t>
            </a:r>
            <a:br>
              <a:rPr lang="en-US" sz="2400" b="0" dirty="0" smtClean="0">
                <a:latin typeface="Sukhumvit Set"/>
                <a:cs typeface="Sukhumvit Set"/>
              </a:rPr>
            </a:br>
            <a:r>
              <a:rPr lang="en-US" sz="2400" b="0" dirty="0" err="1" smtClean="0">
                <a:latin typeface="Sukhumvit Set"/>
                <a:cs typeface="Sukhumvit Set"/>
              </a:rPr>
              <a:t>www.indigo.co.th</a:t>
            </a:r>
            <a:endParaRPr lang="en-US" sz="2400" b="0" dirty="0">
              <a:latin typeface="Sukhumvit Set"/>
              <a:cs typeface="Sukhumvit Set"/>
            </a:endParaRPr>
          </a:p>
        </p:txBody>
      </p:sp>
    </p:spTree>
    <p:extLst>
      <p:ext uri="{BB962C8B-B14F-4D97-AF65-F5344CB8AC3E}">
        <p14:creationId xmlns:p14="http://schemas.microsoft.com/office/powerpoint/2010/main" val="206739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432" y="188640"/>
            <a:ext cx="8229600" cy="1143000"/>
          </a:xfrm>
        </p:spPr>
        <p:txBody>
          <a:bodyPr/>
          <a:lstStyle/>
          <a:p>
            <a:r>
              <a:rPr kumimoji="1" lang="en-US" altLang="zh-TW" sz="4000" dirty="0">
                <a:latin typeface="Sukhumvit Set"/>
                <a:cs typeface="Sukhumvit Set"/>
              </a:rPr>
              <a:t>Device </a:t>
            </a:r>
            <a:r>
              <a:rPr kumimoji="1" lang="en-US" altLang="zh-TW" sz="3600" dirty="0">
                <a:latin typeface="Sukhumvit Set"/>
                <a:cs typeface="Sukhumvit Set"/>
              </a:rPr>
              <a:t>Consoles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337" y="1600200"/>
            <a:ext cx="73413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 smtClean="0">
                <a:latin typeface="Sukhumvit Set"/>
                <a:cs typeface="Sukhumvit Set"/>
              </a:rPr>
              <a:t>Dashboard Console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46" y="1600200"/>
            <a:ext cx="71913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Sukhumvit Set"/>
                <a:cs typeface="Sukhumvit Set"/>
              </a:rPr>
              <a:t>Diagnostics/Trouble Shooting</a:t>
            </a:r>
            <a:endParaRPr lang="zh-TW" altLang="en-US" sz="3200" dirty="0">
              <a:latin typeface="Sukhumvit Set"/>
              <a:cs typeface="Sukhumvit Se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074" y="1600200"/>
            <a:ext cx="71498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>
                <a:latin typeface="Sukhumvit Set"/>
                <a:cs typeface="Sukhumvit Set"/>
              </a:rPr>
              <a:t>Setting Consoles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34" y="1600200"/>
            <a:ext cx="71363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>
                <a:latin typeface="Sukhumvit Set"/>
                <a:cs typeface="Sukhumvit Set"/>
              </a:rPr>
              <a:t>Setting Console Features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062" y="1600200"/>
            <a:ext cx="66178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946" y="1600200"/>
            <a:ext cx="74321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8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>
                <a:latin typeface="Sukhumvit Set"/>
                <a:cs typeface="Sukhumvit Set"/>
              </a:rPr>
              <a:t>Device List / Table View</a:t>
            </a:r>
            <a:endParaRPr lang="zh-TW" altLang="en-US" sz="3600" dirty="0">
              <a:latin typeface="Sukhumvit Set"/>
              <a:cs typeface="Sukhumvit Se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009" y="1600200"/>
            <a:ext cx="75519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8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3&quot;/&gt;&lt;/object&gt;&lt;object type=&quot;3&quot; unique_id=&quot;10005&quot;&gt;&lt;property id=&quot;20148&quot; value=&quot;5&quot;/&gt;&lt;property id=&quot;20300&quot; value=&quot;Slide 2&quot;/&gt;&lt;property id=&quot;20307&quot; value=&quot;1219&quot;/&gt;&lt;/object&gt;&lt;object type=&quot;3&quot; unique_id=&quot;10006&quot;&gt;&lt;property id=&quot;20148&quot; value=&quot;5&quot;/&gt;&lt;property id=&quot;20300&quot; value=&quot;Slide 3&quot;/&gt;&lt;property id=&quot;20307&quot; value=&quot;1077&quot;/&gt;&lt;/object&gt;&lt;object type=&quot;3&quot; unique_id=&quot;10007&quot;&gt;&lt;property id=&quot;20148&quot; value=&quot;5&quot;/&gt;&lt;property id=&quot;20300&quot; value=&quot;Slide 4&quot;/&gt;&lt;property id=&quot;20307&quot; value=&quot;1094&quot;/&gt;&lt;/object&gt;&lt;object type=&quot;3&quot; unique_id=&quot;10008&quot;&gt;&lt;property id=&quot;20148&quot; value=&quot;5&quot;/&gt;&lt;property id=&quot;20300&quot; value=&quot;Slide 5&quot;/&gt;&lt;property id=&quot;20307&quot; value=&quot;954&quot;/&gt;&lt;/object&gt;&lt;object type=&quot;3&quot; unique_id=&quot;10009&quot;&gt;&lt;property id=&quot;20148&quot; value=&quot;5&quot;/&gt;&lt;property id=&quot;20300&quot; value=&quot;Slide 6&quot;/&gt;&lt;property id=&quot;20307&quot; value=&quot;955&quot;/&gt;&lt;/object&gt;&lt;object type=&quot;3&quot; unique_id=&quot;10010&quot;&gt;&lt;property id=&quot;20148&quot; value=&quot;5&quot;/&gt;&lt;property id=&quot;20300&quot; value=&quot;Slide 7&quot;/&gt;&lt;property id=&quot;20307&quot; value=&quot;1078&quot;/&gt;&lt;/object&gt;&lt;object type=&quot;3&quot; unique_id=&quot;10011&quot;&gt;&lt;property id=&quot;20148&quot; value=&quot;5&quot;/&gt;&lt;property id=&quot;20300&quot; value=&quot;Slide 8&quot;/&gt;&lt;property id=&quot;20307&quot; value=&quot;1095&quot;/&gt;&lt;/object&gt;&lt;object type=&quot;3&quot; unique_id=&quot;10012&quot;&gt;&lt;property id=&quot;20148&quot; value=&quot;5&quot;/&gt;&lt;property id=&quot;20300&quot; value=&quot;Slide 9&quot;/&gt;&lt;property id=&quot;20307&quot; value=&quot;1079&quot;/&gt;&lt;/object&gt;&lt;object type=&quot;3&quot; unique_id=&quot;10013&quot;&gt;&lt;property id=&quot;20148&quot; value=&quot;5&quot;/&gt;&lt;property id=&quot;20300&quot; value=&quot;Slide 10&quot;/&gt;&lt;property id=&quot;20307&quot; value=&quot;1190&quot;/&gt;&lt;/object&gt;&lt;object type=&quot;3&quot; unique_id=&quot;10014&quot;&gt;&lt;property id=&quot;20148&quot; value=&quot;5&quot;/&gt;&lt;property id=&quot;20300&quot; value=&quot;Slide 11&quot;/&gt;&lt;property id=&quot;20307&quot; value=&quot;1266&quot;/&gt;&lt;/object&gt;&lt;object type=&quot;3&quot; unique_id=&quot;10015&quot;&gt;&lt;property id=&quot;20148&quot; value=&quot;5&quot;/&gt;&lt;property id=&quot;20300&quot; value=&quot;Slide 12&quot;/&gt;&lt;property id=&quot;20307&quot; value=&quot;956&quot;/&gt;&lt;/object&gt;&lt;object type=&quot;3&quot; unique_id=&quot;10016&quot;&gt;&lt;property id=&quot;20148&quot; value=&quot;5&quot;/&gt;&lt;property id=&quot;20300&quot; value=&quot;Slide 13&quot;/&gt;&lt;property id=&quot;20307&quot; value=&quot;957&quot;/&gt;&lt;/object&gt;&lt;object type=&quot;3&quot; unique_id=&quot;10017&quot;&gt;&lt;property id=&quot;20148&quot; value=&quot;5&quot;/&gt;&lt;property id=&quot;20300&quot; value=&quot;Slide 14&quot;/&gt;&lt;property id=&quot;20307&quot; value=&quot;959&quot;/&gt;&lt;/object&gt;&lt;object type=&quot;3&quot; unique_id=&quot;10018&quot;&gt;&lt;property id=&quot;20148&quot; value=&quot;5&quot;/&gt;&lt;property id=&quot;20300&quot; value=&quot;Slide 15&quot;/&gt;&lt;property id=&quot;20307&quot; value=&quot;1191&quot;/&gt;&lt;/object&gt;&lt;object type=&quot;3&quot; unique_id=&quot;10019&quot;&gt;&lt;property id=&quot;20148&quot; value=&quot;5&quot;/&gt;&lt;property id=&quot;20300&quot; value=&quot;Slide 16&quot;/&gt;&lt;property id=&quot;20307&quot; value=&quot;1220&quot;/&gt;&lt;/object&gt;&lt;object type=&quot;3&quot; unique_id=&quot;10020&quot;&gt;&lt;property id=&quot;20148&quot; value=&quot;5&quot;/&gt;&lt;property id=&quot;20300&quot; value=&quot;Slide 17&quot;/&gt;&lt;property id=&quot;20307&quot; value=&quot;1210&quot;/&gt;&lt;/object&gt;&lt;object type=&quot;3&quot; unique_id=&quot;10021&quot;&gt;&lt;property id=&quot;20148&quot; value=&quot;5&quot;/&gt;&lt;property id=&quot;20300&quot; value=&quot;Slide 18&quot;/&gt;&lt;property id=&quot;20307&quot; value=&quot;1212&quot;/&gt;&lt;/object&gt;&lt;object type=&quot;3&quot; unique_id=&quot;10022&quot;&gt;&lt;property id=&quot;20148&quot; value=&quot;5&quot;/&gt;&lt;property id=&quot;20300&quot; value=&quot;Slide 19&quot;/&gt;&lt;property id=&quot;20307&quot; value=&quot;1221&quot;/&gt;&lt;/object&gt;&lt;object type=&quot;3&quot; unique_id=&quot;10023&quot;&gt;&lt;property id=&quot;20148&quot; value=&quot;5&quot;/&gt;&lt;property id=&quot;20300&quot; value=&quot;Slide 20&quot;/&gt;&lt;property id=&quot;20307&quot; value=&quot;1272&quot;/&gt;&lt;/object&gt;&lt;object type=&quot;3&quot; unique_id=&quot;10024&quot;&gt;&lt;property id=&quot;20148&quot; value=&quot;5&quot;/&gt;&lt;property id=&quot;20300&quot; value=&quot;Slide 21&quot;/&gt;&lt;property id=&quot;20307&quot; value=&quot;960&quot;/&gt;&lt;/object&gt;&lt;object type=&quot;3&quot; unique_id=&quot;10025&quot;&gt;&lt;property id=&quot;20148&quot; value=&quot;5&quot;/&gt;&lt;property id=&quot;20300&quot; value=&quot;Slide 22&quot;/&gt;&lt;property id=&quot;20307&quot; value=&quot;962&quot;/&gt;&lt;/object&gt;&lt;object type=&quot;3&quot; unique_id=&quot;10026&quot;&gt;&lt;property id=&quot;20148&quot; value=&quot;5&quot;/&gt;&lt;property id=&quot;20300&quot; value=&quot;Slide 23&quot;/&gt;&lt;property id=&quot;20307&quot; value=&quot;963&quot;/&gt;&lt;/object&gt;&lt;object type=&quot;3&quot; unique_id=&quot;10027&quot;&gt;&lt;property id=&quot;20148&quot; value=&quot;5&quot;/&gt;&lt;property id=&quot;20300&quot; value=&quot;Slide 24&quot;/&gt;&lt;property id=&quot;20307&quot; value=&quot;964&quot;/&gt;&lt;/object&gt;&lt;object type=&quot;3&quot; unique_id=&quot;10028&quot;&gt;&lt;property id=&quot;20148&quot; value=&quot;5&quot;/&gt;&lt;property id=&quot;20300&quot; value=&quot;Slide 25&quot;/&gt;&lt;property id=&quot;20307&quot; value=&quot;966&quot;/&gt;&lt;/object&gt;&lt;object type=&quot;3&quot; unique_id=&quot;10029&quot;&gt;&lt;property id=&quot;20148&quot; value=&quot;5&quot;/&gt;&lt;property id=&quot;20300&quot; value=&quot;Slide 26&quot;/&gt;&lt;property id=&quot;20307&quot; value=&quot;1222&quot;/&gt;&lt;/object&gt;&lt;object type=&quot;3&quot; unique_id=&quot;10030&quot;&gt;&lt;property id=&quot;20148&quot; value=&quot;5&quot;/&gt;&lt;property id=&quot;20300&quot; value=&quot;Slide 27&quot;/&gt;&lt;property id=&quot;20307&quot; value=&quot;1108&quot;/&gt;&lt;/object&gt;&lt;object type=&quot;3&quot; unique_id=&quot;10031&quot;&gt;&lt;property id=&quot;20148&quot; value=&quot;5&quot;/&gt;&lt;property id=&quot;20300&quot; value=&quot;Slide 28&quot;/&gt;&lt;property id=&quot;20307&quot; value=&quot;1105&quot;/&gt;&lt;/object&gt;&lt;object type=&quot;3&quot; unique_id=&quot;10032&quot;&gt;&lt;property id=&quot;20148&quot; value=&quot;5&quot;/&gt;&lt;property id=&quot;20300&quot; value=&quot;Slide 29&quot;/&gt;&lt;property id=&quot;20307&quot; value=&quot;1106&quot;/&gt;&lt;/object&gt;&lt;object type=&quot;3&quot; unique_id=&quot;10033&quot;&gt;&lt;property id=&quot;20148&quot; value=&quot;5&quot;/&gt;&lt;property id=&quot;20300&quot; value=&quot;Slide 30&quot;/&gt;&lt;property id=&quot;20307&quot; value=&quot;990&quot;/&gt;&lt;/object&gt;&lt;object type=&quot;3&quot; unique_id=&quot;10034&quot;&gt;&lt;property id=&quot;20148&quot; value=&quot;5&quot;/&gt;&lt;property id=&quot;20300&quot; value=&quot;Slide 31&quot;/&gt;&lt;property id=&quot;20307&quot; value=&quot;991&quot;/&gt;&lt;/object&gt;&lt;object type=&quot;3&quot; unique_id=&quot;10035&quot;&gt;&lt;property id=&quot;20148&quot; value=&quot;5&quot;/&gt;&lt;property id=&quot;20300&quot; value=&quot;Slide 32&quot;/&gt;&lt;property id=&quot;20307&quot; value=&quot;1081&quot;/&gt;&lt;/object&gt;&lt;object type=&quot;3&quot; unique_id=&quot;10036&quot;&gt;&lt;property id=&quot;20148&quot; value=&quot;5&quot;/&gt;&lt;property id=&quot;20300&quot; value=&quot;Slide 33&quot;/&gt;&lt;property id=&quot;20307&quot; value=&quot;1273&quot;/&gt;&lt;/object&gt;&lt;object type=&quot;3&quot; unique_id=&quot;10037&quot;&gt;&lt;property id=&quot;20148&quot; value=&quot;5&quot;/&gt;&lt;property id=&quot;20300&quot; value=&quot;Slide 34&quot;/&gt;&lt;property id=&quot;20307&quot; value=&quot;968&quot;/&gt;&lt;/object&gt;&lt;object type=&quot;3&quot; unique_id=&quot;10038&quot;&gt;&lt;property id=&quot;20148&quot; value=&quot;5&quot;/&gt;&lt;property id=&quot;20300&quot; value=&quot;Slide 35&quot;/&gt;&lt;property id=&quot;20307&quot; value=&quot;1252&quot;/&gt;&lt;/object&gt;&lt;object type=&quot;3&quot; unique_id=&quot;10039&quot;&gt;&lt;property id=&quot;20148&quot; value=&quot;5&quot;/&gt;&lt;property id=&quot;20300&quot; value=&quot;Slide 36&quot;/&gt;&lt;property id=&quot;20307&quot; value=&quot;1253&quot;/&gt;&lt;/object&gt;&lt;object type=&quot;3&quot; unique_id=&quot;10040&quot;&gt;&lt;property id=&quot;20148&quot; value=&quot;5&quot;/&gt;&lt;property id=&quot;20300&quot; value=&quot;Slide 37&quot;/&gt;&lt;property id=&quot;20307&quot; value=&quot;1254&quot;/&gt;&lt;/object&gt;&lt;object type=&quot;3&quot; unique_id=&quot;10041&quot;&gt;&lt;property id=&quot;20148&quot; value=&quot;5&quot;/&gt;&lt;property id=&quot;20300&quot; value=&quot;Slide 38&quot;/&gt;&lt;property id=&quot;20307&quot; value=&quot;1223&quot;/&gt;&lt;/object&gt;&lt;object type=&quot;3&quot; unique_id=&quot;10042&quot;&gt;&lt;property id=&quot;20148&quot; value=&quot;5&quot;/&gt;&lt;property id=&quot;20300&quot; value=&quot;Slide 39&quot;/&gt;&lt;property id=&quot;20307&quot; value=&quot;1224&quot;/&gt;&lt;/object&gt;&lt;object type=&quot;3&quot; unique_id=&quot;10043&quot;&gt;&lt;property id=&quot;20148&quot; value=&quot;5&quot;/&gt;&lt;property id=&quot;20300&quot; value=&quot;Slide 40&quot;/&gt;&lt;property id=&quot;20307&quot; value=&quot;1225&quot;/&gt;&lt;/object&gt;&lt;object type=&quot;3&quot; unique_id=&quot;10044&quot;&gt;&lt;property id=&quot;20148&quot; value=&quot;5&quot;/&gt;&lt;property id=&quot;20300&quot; value=&quot;Slide 41&quot;/&gt;&lt;property id=&quot;20307&quot; value=&quot;1226&quot;/&gt;&lt;/object&gt;&lt;object type=&quot;3&quot; unique_id=&quot;10045&quot;&gt;&lt;property id=&quot;20148&quot; value=&quot;5&quot;/&gt;&lt;property id=&quot;20300&quot; value=&quot;Slide 42&quot;/&gt;&lt;property id=&quot;20307&quot; value=&quot;1227&quot;/&gt;&lt;/object&gt;&lt;object type=&quot;3&quot; unique_id=&quot;10046&quot;&gt;&lt;property id=&quot;20148&quot; value=&quot;5&quot;/&gt;&lt;property id=&quot;20300&quot; value=&quot;Slide 43&quot;/&gt;&lt;property id=&quot;20307&quot; value=&quot;1228&quot;/&gt;&lt;/object&gt;&lt;object type=&quot;3&quot; unique_id=&quot;10047&quot;&gt;&lt;property id=&quot;20148&quot; value=&quot;5&quot;/&gt;&lt;property id=&quot;20300&quot; value=&quot;Slide 44&quot;/&gt;&lt;property id=&quot;20307&quot; value=&quot;1229&quot;/&gt;&lt;/object&gt;&lt;object type=&quot;3&quot; unique_id=&quot;10048&quot;&gt;&lt;property id=&quot;20148&quot; value=&quot;5&quot;/&gt;&lt;property id=&quot;20300&quot; value=&quot;Slide 45&quot;/&gt;&lt;property id=&quot;20307&quot; value=&quot;1230&quot;/&gt;&lt;/object&gt;&lt;object type=&quot;3&quot; unique_id=&quot;10049&quot;&gt;&lt;property id=&quot;20148&quot; value=&quot;5&quot;/&gt;&lt;property id=&quot;20300&quot; value=&quot;Slide 46&quot;/&gt;&lt;property id=&quot;20307&quot; value=&quot;1231&quot;/&gt;&lt;/object&gt;&lt;object type=&quot;3&quot; unique_id=&quot;10050&quot;&gt;&lt;property id=&quot;20148&quot; value=&quot;5&quot;/&gt;&lt;property id=&quot;20300&quot; value=&quot;Slide 47&quot;/&gt;&lt;property id=&quot;20307&quot; value=&quot;1232&quot;/&gt;&lt;/object&gt;&lt;object type=&quot;3&quot; unique_id=&quot;10051&quot;&gt;&lt;property id=&quot;20148&quot; value=&quot;5&quot;/&gt;&lt;property id=&quot;20300&quot; value=&quot;Slide 48&quot;/&gt;&lt;property id=&quot;20307&quot; value=&quot;1233&quot;/&gt;&lt;/object&gt;&lt;object type=&quot;3&quot; unique_id=&quot;10052&quot;&gt;&lt;property id=&quot;20148&quot; value=&quot;5&quot;/&gt;&lt;property id=&quot;20300&quot; value=&quot;Slide 49&quot;/&gt;&lt;property id=&quot;20307&quot; value=&quot;1234&quot;/&gt;&lt;/object&gt;&lt;object type=&quot;3&quot; unique_id=&quot;10053&quot;&gt;&lt;property id=&quot;20148&quot; value=&quot;5&quot;/&gt;&lt;property id=&quot;20300&quot; value=&quot;Slide 50&quot;/&gt;&lt;property id=&quot;20307&quot; value=&quot;1235&quot;/&gt;&lt;/object&gt;&lt;object type=&quot;3&quot; unique_id=&quot;10054&quot;&gt;&lt;property id=&quot;20148&quot; value=&quot;5&quot;/&gt;&lt;property id=&quot;20300&quot; value=&quot;Slide 51&quot;/&gt;&lt;property id=&quot;20307&quot; value=&quot;1255&quot;/&gt;&lt;/object&gt;&lt;object type=&quot;3&quot; unique_id=&quot;10055&quot;&gt;&lt;property id=&quot;20148&quot; value=&quot;5&quot;/&gt;&lt;property id=&quot;20300&quot; value=&quot;Slide 52&quot;/&gt;&lt;property id=&quot;20307&quot; value=&quot;1256&quot;/&gt;&lt;/object&gt;&lt;object type=&quot;3&quot; unique_id=&quot;10056&quot;&gt;&lt;property id=&quot;20148&quot; value=&quot;5&quot;/&gt;&lt;property id=&quot;20300&quot; value=&quot;Slide 53&quot;/&gt;&lt;property id=&quot;20307&quot; value=&quot;1236&quot;/&gt;&lt;/object&gt;&lt;object type=&quot;3&quot; unique_id=&quot;10057&quot;&gt;&lt;property id=&quot;20148&quot; value=&quot;5&quot;/&gt;&lt;property id=&quot;20300&quot; value=&quot;Slide 54&quot;/&gt;&lt;property id=&quot;20307&quot; value=&quot;1238&quot;/&gt;&lt;/object&gt;&lt;object type=&quot;3&quot; unique_id=&quot;10058&quot;&gt;&lt;property id=&quot;20148&quot; value=&quot;5&quot;/&gt;&lt;property id=&quot;20300&quot; value=&quot;Slide 55&quot;/&gt;&lt;property id=&quot;20307&quot; value=&quot;1239&quot;/&gt;&lt;/object&gt;&lt;object type=&quot;3&quot; unique_id=&quot;10059&quot;&gt;&lt;property id=&quot;20148&quot; value=&quot;5&quot;/&gt;&lt;property id=&quot;20300&quot; value=&quot;Slide 56&quot;/&gt;&lt;property id=&quot;20307&quot; value=&quot;1240&quot;/&gt;&lt;/object&gt;&lt;object type=&quot;3&quot; unique_id=&quot;10060&quot;&gt;&lt;property id=&quot;20148&quot; value=&quot;5&quot;/&gt;&lt;property id=&quot;20300&quot; value=&quot;Slide 57&quot;/&gt;&lt;property id=&quot;20307&quot; value=&quot;1241&quot;/&gt;&lt;/object&gt;&lt;object type=&quot;3&quot; unique_id=&quot;10061&quot;&gt;&lt;property id=&quot;20148&quot; value=&quot;5&quot;/&gt;&lt;property id=&quot;20300&quot; value=&quot;Slide 58&quot;/&gt;&lt;property id=&quot;20307&quot; value=&quot;1242&quot;/&gt;&lt;/object&gt;&lt;object type=&quot;3&quot; unique_id=&quot;10062&quot;&gt;&lt;property id=&quot;20148&quot; value=&quot;5&quot;/&gt;&lt;property id=&quot;20300&quot; value=&quot;Slide 59&quot;/&gt;&lt;property id=&quot;20307&quot; value=&quot;1243&quot;/&gt;&lt;/object&gt;&lt;object type=&quot;3&quot; unique_id=&quot;10063&quot;&gt;&lt;property id=&quot;20148&quot; value=&quot;5&quot;/&gt;&lt;property id=&quot;20300&quot; value=&quot;Slide 60&quot;/&gt;&lt;property id=&quot;20307&quot; value=&quot;1244&quot;/&gt;&lt;/object&gt;&lt;object type=&quot;3&quot; unique_id=&quot;10064&quot;&gt;&lt;property id=&quot;20148&quot; value=&quot;5&quot;/&gt;&lt;property id=&quot;20300&quot; value=&quot;Slide 61&quot;/&gt;&lt;property id=&quot;20307&quot; value=&quot;1259&quot;/&gt;&lt;/object&gt;&lt;object type=&quot;3&quot; unique_id=&quot;10065&quot;&gt;&lt;property id=&quot;20148&quot; value=&quot;5&quot;/&gt;&lt;property id=&quot;20300&quot; value=&quot;Slide 62&quot;/&gt;&lt;property id=&quot;20307&quot; value=&quot;1267&quot;/&gt;&lt;/object&gt;&lt;object type=&quot;3&quot; unique_id=&quot;10066&quot;&gt;&lt;property id=&quot;20148&quot; value=&quot;5&quot;/&gt;&lt;property id=&quot;20300&quot; value=&quot;Slide 63&quot;/&gt;&lt;property id=&quot;20307&quot; value=&quot;1268&quot;/&gt;&lt;/object&gt;&lt;object type=&quot;3&quot; unique_id=&quot;10067&quot;&gt;&lt;property id=&quot;20148&quot; value=&quot;5&quot;/&gt;&lt;property id=&quot;20300&quot; value=&quot;Slide 64&quot;/&gt;&lt;property id=&quot;20307&quot; value=&quot;1269&quot;/&gt;&lt;/object&gt;&lt;object type=&quot;3&quot; unique_id=&quot;10068&quot;&gt;&lt;property id=&quot;20148&quot; value=&quot;5&quot;/&gt;&lt;property id=&quot;20300&quot; value=&quot;Slide 65&quot;/&gt;&lt;property id=&quot;20307&quot; value=&quot;1270&quot;/&gt;&lt;/object&gt;&lt;object type=&quot;3&quot; unique_id=&quot;10069&quot;&gt;&lt;property id=&quot;20148&quot; value=&quot;5&quot;/&gt;&lt;property id=&quot;20300&quot; value=&quot;Slide 66&quot;/&gt;&lt;property id=&quot;20307&quot; value=&quot;1271&quot;/&gt;&lt;/object&gt;&lt;object type=&quot;3&quot; unique_id=&quot;10070&quot;&gt;&lt;property id=&quot;20148&quot; value=&quot;5&quot;/&gt;&lt;property id=&quot;20300&quot; value=&quot;Slide 67&quot;/&gt;&lt;property id=&quot;20307&quot; value=&quot;1265&quot;/&gt;&lt;/object&gt;&lt;object type=&quot;3&quot; unique_id=&quot;10071&quot;&gt;&lt;property id=&quot;20148&quot; value=&quot;5&quot;/&gt;&lt;property id=&quot;20300&quot; value=&quot;Slide 68&quot;/&gt;&lt;property id=&quot;20307&quot; value=&quot;1245&quot;/&gt;&lt;/object&gt;&lt;object type=&quot;3&quot; unique_id=&quot;10072&quot;&gt;&lt;property id=&quot;20148&quot; value=&quot;5&quot;/&gt;&lt;property id=&quot;20300&quot; value=&quot;Slide 69&quot;/&gt;&lt;property id=&quot;20307&quot; value=&quot;1246&quot;/&gt;&lt;/object&gt;&lt;object type=&quot;3&quot; unique_id=&quot;10073&quot;&gt;&lt;property id=&quot;20148&quot; value=&quot;5&quot;/&gt;&lt;property id=&quot;20300&quot; value=&quot;Slide 70&quot;/&gt;&lt;property id=&quot;20307&quot; value=&quot;1184&quot;/&gt;&lt;/object&gt;&lt;object type=&quot;3&quot; unique_id=&quot;10074&quot;&gt;&lt;property id=&quot;20148&quot; value=&quot;5&quot;/&gt;&lt;property id=&quot;20300&quot; value=&quot;Slide 71&quot;/&gt;&lt;property id=&quot;20307&quot; value=&quot;1213&quot;/&gt;&lt;/object&gt;&lt;object type=&quot;3&quot; unique_id=&quot;10075&quot;&gt;&lt;property id=&quot;20148&quot; value=&quot;5&quot;/&gt;&lt;property id=&quot;20300&quot; value=&quot;Slide 72&quot;/&gt;&lt;property id=&quot;20307&quot; value=&quot;1214&quot;/&gt;&lt;/object&gt;&lt;object type=&quot;3&quot; unique_id=&quot;10076&quot;&gt;&lt;property id=&quot;20148&quot; value=&quot;5&quot;/&gt;&lt;property id=&quot;20300&quot; value=&quot;Slide 73&quot;/&gt;&lt;property id=&quot;20307&quot; value=&quot;1215&quot;/&gt;&lt;/object&gt;&lt;object type=&quot;3&quot; unique_id=&quot;10077&quot;&gt;&lt;property id=&quot;20148&quot; value=&quot;5&quot;/&gt;&lt;property id=&quot;20300&quot; value=&quot;Slide 74&quot;/&gt;&lt;property id=&quot;20307&quot; value=&quot;1216&quot;/&gt;&lt;/object&gt;&lt;object type=&quot;3&quot; unique_id=&quot;10078&quot;&gt;&lt;property id=&quot;20148&quot; value=&quot;5&quot;/&gt;&lt;property id=&quot;20300&quot; value=&quot;Slide 75&quot;/&gt;&lt;property id=&quot;20307&quot; value=&quot;1217&quot;/&gt;&lt;/object&gt;&lt;object type=&quot;3&quot; unique_id=&quot;10079&quot;&gt;&lt;property id=&quot;20148&quot; value=&quot;5&quot;/&gt;&lt;property id=&quot;20300&quot; value=&quot;Slide 76&quot;/&gt;&lt;property id=&quot;20307&quot; value=&quot;1218&quot;/&gt;&lt;/object&gt;&lt;object type=&quot;3&quot; unique_id=&quot;10080&quot;&gt;&lt;property id=&quot;20148&quot; value=&quot;5&quot;/&gt;&lt;property id=&quot;20300&quot; value=&quot;Slide 77&quot;/&gt;&lt;property id=&quot;20307&quot; value=&quot;1274&quot;/&gt;&lt;/object&gt;&lt;object type=&quot;3&quot; unique_id=&quot;10081&quot;&gt;&lt;property id=&quot;20148&quot; value=&quot;5&quot;/&gt;&lt;property id=&quot;20300&quot; value=&quot;Slide 78&quot;/&gt;&lt;property id=&quot;20307&quot; value=&quot;1275&quot;/&gt;&lt;/object&gt;&lt;object type=&quot;3&quot; unique_id=&quot;10082&quot;&gt;&lt;property id=&quot;20148&quot; value=&quot;5&quot;/&gt;&lt;property id=&quot;20300&quot; value=&quot;Slide 79&quot;/&gt;&lt;property id=&quot;20307&quot; value=&quot;1276&quot;/&gt;&lt;/object&gt;&lt;object type=&quot;3&quot; unique_id=&quot;10083&quot;&gt;&lt;property id=&quot;20148&quot; value=&quot;5&quot;/&gt;&lt;property id=&quot;20300&quot; value=&quot;Slide 80&quot;/&gt;&lt;property id=&quot;20307&quot; value=&quot;1277&quot;/&gt;&lt;/object&gt;&lt;object type=&quot;3&quot; unique_id=&quot;10084&quot;&gt;&lt;property id=&quot;20148&quot; value=&quot;5&quot;/&gt;&lt;property id=&quot;20300&quot; value=&quot;Slide 81&quot;/&gt;&lt;property id=&quot;20307&quot; value=&quot;1278&quot;/&gt;&lt;/object&gt;&lt;object type=&quot;3&quot; unique_id=&quot;10085&quot;&gt;&lt;property id=&quot;20148&quot; value=&quot;5&quot;/&gt;&lt;property id=&quot;20300&quot; value=&quot;Slide 82&quot;/&gt;&lt;property id=&quot;20307&quot; value=&quot;1279&quot;/&gt;&lt;/object&gt;&lt;object type=&quot;3&quot; unique_id=&quot;10086&quot;&gt;&lt;property id=&quot;20148&quot; value=&quot;5&quot;/&gt;&lt;property id=&quot;20300&quot; value=&quot;Slide 83&quot;/&gt;&lt;property id=&quot;20307&quot; value=&quot;1280&quot;/&gt;&lt;/object&gt;&lt;object type=&quot;3&quot; unique_id=&quot;10087&quot;&gt;&lt;property id=&quot;20148&quot; value=&quot;5&quot;/&gt;&lt;property id=&quot;20300&quot; value=&quot;Slide 84&quot;/&gt;&lt;property id=&quot;20307&quot; value=&quot;1281&quot;/&gt;&lt;/object&gt;&lt;object type=&quot;3&quot; unique_id=&quot;10088&quot;&gt;&lt;property id=&quot;20148&quot; value=&quot;5&quot;/&gt;&lt;property id=&quot;20300&quot; value=&quot;Slide 85&quot;/&gt;&lt;property id=&quot;20307&quot; value=&quot;1282&quot;/&gt;&lt;/object&gt;&lt;object type=&quot;3&quot; unique_id=&quot;10089&quot;&gt;&lt;property id=&quot;20148&quot; value=&quot;5&quot;/&gt;&lt;property id=&quot;20300&quot; value=&quot;Slide 86&quot;/&gt;&lt;property id=&quot;20307&quot; value=&quot;1283&quot;/&gt;&lt;/object&gt;&lt;object type=&quot;3&quot; unique_id=&quot;10090&quot;&gt;&lt;property id=&quot;20148&quot; value=&quot;5&quot;/&gt;&lt;property id=&quot;20300&quot; value=&quot;Slide 87&quot;/&gt;&lt;property id=&quot;20307&quot; value=&quot;1284&quot;/&gt;&lt;/object&gt;&lt;object type=&quot;3&quot; unique_id=&quot;10091&quot;&gt;&lt;property id=&quot;20148&quot; value=&quot;5&quot;/&gt;&lt;property id=&quot;20300&quot; value=&quot;Slide 88&quot;/&gt;&lt;property id=&quot;20307&quot; value=&quot;1285&quot;/&gt;&lt;/object&gt;&lt;object type=&quot;3&quot; unique_id=&quot;10092&quot;&gt;&lt;property id=&quot;20148&quot; value=&quot;5&quot;/&gt;&lt;property id=&quot;20300&quot; value=&quot;Slide 89&quot;/&gt;&lt;property id=&quot;20307&quot; value=&quot;1286&quot;/&gt;&lt;/object&gt;&lt;object type=&quot;3&quot; unique_id=&quot;10093&quot;&gt;&lt;property id=&quot;20148&quot; value=&quot;5&quot;/&gt;&lt;property id=&quot;20300&quot; value=&quot;Slide 90&quot;/&gt;&lt;property id=&quot;20307&quot; value=&quot;1287&quot;/&gt;&lt;/object&gt;&lt;object type=&quot;3&quot; unique_id=&quot;10094&quot;&gt;&lt;property id=&quot;20148&quot; value=&quot;5&quot;/&gt;&lt;property id=&quot;20300&quot; value=&quot;Slide 91&quot;/&gt;&lt;property id=&quot;20307&quot; value=&quot;1288&quot;/&gt;&lt;/object&gt;&lt;object type=&quot;3&quot; unique_id=&quot;10095&quot;&gt;&lt;property id=&quot;20148&quot; value=&quot;5&quot;/&gt;&lt;property id=&quot;20300&quot; value=&quot;Slide 92&quot;/&gt;&lt;property id=&quot;20307&quot; value=&quot;1289&quot;/&gt;&lt;/object&gt;&lt;object type=&quot;3&quot; unique_id=&quot;10096&quot;&gt;&lt;property id=&quot;20148&quot; value=&quot;5&quot;/&gt;&lt;property id=&quot;20300&quot; value=&quot;Slide 93&quot;/&gt;&lt;property id=&quot;20307&quot; value=&quot;1290&quot;/&gt;&lt;/object&gt;&lt;object type=&quot;3&quot; unique_id=&quot;10097&quot;&gt;&lt;property id=&quot;20148&quot; value=&quot;5&quot;/&gt;&lt;property id=&quot;20300&quot; value=&quot;Slide 94&quot;/&gt;&lt;property id=&quot;20307&quot; value=&quot;1291&quot;/&gt;&lt;/object&gt;&lt;object type=&quot;3&quot; unique_id=&quot;10098&quot;&gt;&lt;property id=&quot;20148&quot; value=&quot;5&quot;/&gt;&lt;property id=&quot;20300&quot; value=&quot;Slide 95&quot;/&gt;&lt;property id=&quot;20307&quot; value=&quot;1292&quot;/&gt;&lt;/object&gt;&lt;object type=&quot;3&quot; unique_id=&quot;10099&quot;&gt;&lt;property id=&quot;20148&quot; value=&quot;5&quot;/&gt;&lt;property id=&quot;20300&quot; value=&quot;Slide 96&quot;/&gt;&lt;property id=&quot;20307&quot; value=&quot;1293&quot;/&gt;&lt;/object&gt;&lt;object type=&quot;3&quot; unique_id=&quot;10100&quot;&gt;&lt;property id=&quot;20148&quot; value=&quot;5&quot;/&gt;&lt;property id=&quot;20300&quot; value=&quot;Slide 97&quot;/&gt;&lt;property id=&quot;20307&quot; value=&quot;1308&quot;/&gt;&lt;/object&gt;&lt;object type=&quot;3&quot; unique_id=&quot;10101&quot;&gt;&lt;property id=&quot;20148&quot; value=&quot;5&quot;/&gt;&lt;property id=&quot;20300&quot; value=&quot;Slide 98&quot;/&gt;&lt;property id=&quot;20307&quot; value=&quot;1309&quot;/&gt;&lt;/object&gt;&lt;object type=&quot;3&quot; unique_id=&quot;10102&quot;&gt;&lt;property id=&quot;20148&quot; value=&quot;5&quot;/&gt;&lt;property id=&quot;20300&quot; value=&quot;Slide 99&quot;/&gt;&lt;property id=&quot;20307&quot; value=&quot;1310&quot;/&gt;&lt;/object&gt;&lt;object type=&quot;3&quot; unique_id=&quot;10103&quot;&gt;&lt;property id=&quot;20148&quot; value=&quot;5&quot;/&gt;&lt;property id=&quot;20300&quot; value=&quot;Slide 100&quot;/&gt;&lt;property id=&quot;20307&quot; value=&quot;1294&quot;/&gt;&lt;/object&gt;&lt;object type=&quot;3&quot; unique_id=&quot;10104&quot;&gt;&lt;property id=&quot;20148&quot; value=&quot;5&quot;/&gt;&lt;property id=&quot;20300&quot; value=&quot;Slide 101&quot;/&gt;&lt;property id=&quot;20307&quot; value=&quot;1295&quot;/&gt;&lt;/object&gt;&lt;object type=&quot;3&quot; unique_id=&quot;10105&quot;&gt;&lt;property id=&quot;20148&quot; value=&quot;5&quot;/&gt;&lt;property id=&quot;20300&quot; value=&quot;Slide 102&quot;/&gt;&lt;property id=&quot;20307&quot; value=&quot;1296&quot;/&gt;&lt;/object&gt;&lt;object type=&quot;3&quot; unique_id=&quot;10106&quot;&gt;&lt;property id=&quot;20148&quot; value=&quot;5&quot;/&gt;&lt;property id=&quot;20300&quot; value=&quot;Slide 103&quot;/&gt;&lt;property id=&quot;20307&quot; value=&quot;1297&quot;/&gt;&lt;/object&gt;&lt;object type=&quot;3&quot; unique_id=&quot;10107&quot;&gt;&lt;property id=&quot;20148&quot; value=&quot;5&quot;/&gt;&lt;property id=&quot;20300&quot; value=&quot;Slide 104&quot;/&gt;&lt;property id=&quot;20307&quot; value=&quot;1298&quot;/&gt;&lt;/object&gt;&lt;object type=&quot;3&quot; unique_id=&quot;10108&quot;&gt;&lt;property id=&quot;20148&quot; value=&quot;5&quot;/&gt;&lt;property id=&quot;20300&quot; value=&quot;Slide 105&quot;/&gt;&lt;property id=&quot;20307&quot; value=&quot;1299&quot;/&gt;&lt;/object&gt;&lt;object type=&quot;3&quot; unique_id=&quot;10109&quot;&gt;&lt;property id=&quot;20148&quot; value=&quot;5&quot;/&gt;&lt;property id=&quot;20300&quot; value=&quot;Slide 106&quot;/&gt;&lt;property id=&quot;20307&quot; value=&quot;1300&quot;/&gt;&lt;/object&gt;&lt;object type=&quot;3&quot; unique_id=&quot;10110&quot;&gt;&lt;property id=&quot;20148&quot; value=&quot;5&quot;/&gt;&lt;property id=&quot;20300&quot; value=&quot;Slide 107&quot;/&gt;&lt;property id=&quot;20307&quot; value=&quot;1301&quot;/&gt;&lt;/object&gt;&lt;object type=&quot;3&quot; unique_id=&quot;10111&quot;&gt;&lt;property id=&quot;20148&quot; value=&quot;5&quot;/&gt;&lt;property id=&quot;20300&quot; value=&quot;Slide 108&quot;/&gt;&lt;property id=&quot;20307&quot; value=&quot;1302&quot;/&gt;&lt;/object&gt;&lt;object type=&quot;3&quot; unique_id=&quot;10112&quot;&gt;&lt;property id=&quot;20148&quot; value=&quot;5&quot;/&gt;&lt;property id=&quot;20300&quot; value=&quot;Slide 109&quot;/&gt;&lt;property id=&quot;20307&quot; value=&quot;1303&quot;/&gt;&lt;/object&gt;&lt;object type=&quot;3&quot; unique_id=&quot;10113&quot;&gt;&lt;property id=&quot;20148&quot; value=&quot;5&quot;/&gt;&lt;property id=&quot;20300&quot; value=&quot;Slide 110&quot;/&gt;&lt;property id=&quot;20307&quot; value=&quot;1304&quot;/&gt;&lt;/object&gt;&lt;object type=&quot;3&quot; unique_id=&quot;10114&quot;&gt;&lt;property id=&quot;20148&quot; value=&quot;5&quot;/&gt;&lt;property id=&quot;20300&quot; value=&quot;Slide 111&quot;/&gt;&lt;property id=&quot;20307&quot; value=&quot;1305&quot;/&gt;&lt;/object&gt;&lt;object type=&quot;3&quot; unique_id=&quot;10115&quot;&gt;&lt;property id=&quot;20148&quot; value=&quot;5&quot;/&gt;&lt;property id=&quot;20300&quot; value=&quot;Slide 112&quot;/&gt;&lt;property id=&quot;20307&quot; value=&quot;1306&quot;/&gt;&lt;/object&gt;&lt;object type=&quot;3&quot; unique_id=&quot;10116&quot;&gt;&lt;property id=&quot;20148&quot; value=&quot;5&quot;/&gt;&lt;property id=&quot;20300&quot; value=&quot;Slide 113&quot;/&gt;&lt;property id=&quot;20307&quot; value=&quot;1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33760</TotalTime>
  <Words>640</Words>
  <Application>Microsoft Macintosh PowerPoint</Application>
  <PresentationFormat>On-screen Show (4:3)</PresentationFormat>
  <Paragraphs>61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Topology View </vt:lpstr>
      <vt:lpstr>Device Consoles</vt:lpstr>
      <vt:lpstr>Dashboard Console</vt:lpstr>
      <vt:lpstr>Diagnostics/Trouble Shooting</vt:lpstr>
      <vt:lpstr>Setting Consoles</vt:lpstr>
      <vt:lpstr>Setting Console Features</vt:lpstr>
      <vt:lpstr> </vt:lpstr>
      <vt:lpstr>Device List / Table View</vt:lpstr>
      <vt:lpstr>DMS Overview</vt:lpstr>
      <vt:lpstr>DMS-supported Switch</vt:lpstr>
      <vt:lpstr>DMS-supported Switch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consulting service 02-711-4300 www.indigo.co.th</vt:lpstr>
    </vt:vector>
  </TitlesOfParts>
  <Company>DDC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</dc:creator>
  <cp:lastModifiedBy>Pornsak Budhraja</cp:lastModifiedBy>
  <cp:revision>2730</cp:revision>
  <dcterms:created xsi:type="dcterms:W3CDTF">2012-09-04T06:08:12Z</dcterms:created>
  <dcterms:modified xsi:type="dcterms:W3CDTF">2017-08-28T03:27:30Z</dcterms:modified>
</cp:coreProperties>
</file>